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82" r:id="rId4"/>
    <p:sldId id="283" r:id="rId5"/>
    <p:sldId id="262" r:id="rId6"/>
    <p:sldId id="263" r:id="rId7"/>
    <p:sldId id="267" r:id="rId8"/>
    <p:sldId id="264" r:id="rId9"/>
    <p:sldId id="265" r:id="rId10"/>
    <p:sldId id="266" r:id="rId11"/>
    <p:sldId id="270" r:id="rId12"/>
    <p:sldId id="269" r:id="rId13"/>
    <p:sldId id="268" r:id="rId14"/>
    <p:sldId id="279" r:id="rId15"/>
    <p:sldId id="281" r:id="rId16"/>
    <p:sldId id="280" r:id="rId17"/>
    <p:sldId id="272" r:id="rId18"/>
    <p:sldId id="278" r:id="rId19"/>
    <p:sldId id="277" r:id="rId20"/>
    <p:sldId id="276" r:id="rId21"/>
    <p:sldId id="275" r:id="rId22"/>
    <p:sldId id="274"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CDFAE-3987-4FBE-830B-5C38B6F380B2}" v="1887" dt="2020-11-11T17:53:16.412"/>
    <p1510:client id="{A5CBBB7E-6AF5-4C83-8B11-61C01AAF8FEA}" v="18421" dt="2020-11-12T12:19:32.154"/>
    <p1510:client id="{E0169466-1A2B-46C5-A8EB-9C926831A0D3}" v="1645" dt="2020-11-12T00:25:03.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jit Sahu" userId="4f120548575355b2" providerId="Windows Live" clId="Web-{E0169466-1A2B-46C5-A8EB-9C926831A0D3}"/>
    <pc:docChg chg="addSld delSld modSld sldOrd">
      <pc:chgData name="Subhajit Sahu" userId="4f120548575355b2" providerId="Windows Live" clId="Web-{E0169466-1A2B-46C5-A8EB-9C926831A0D3}" dt="2020-11-12T00:25:03.294" v="1631" actId="20577"/>
      <pc:docMkLst>
        <pc:docMk/>
      </pc:docMkLst>
      <pc:sldChg chg="addSp delSp modSp">
        <pc:chgData name="Subhajit Sahu" userId="4f120548575355b2" providerId="Windows Live" clId="Web-{E0169466-1A2B-46C5-A8EB-9C926831A0D3}" dt="2020-11-11T23:21:22.969" v="152"/>
        <pc:sldMkLst>
          <pc:docMk/>
          <pc:sldMk cId="585920408" sldId="258"/>
        </pc:sldMkLst>
        <pc:spChg chg="mod">
          <ac:chgData name="Subhajit Sahu" userId="4f120548575355b2" providerId="Windows Live" clId="Web-{E0169466-1A2B-46C5-A8EB-9C926831A0D3}" dt="2020-11-11T23:18:35.374" v="140" actId="20577"/>
          <ac:spMkLst>
            <pc:docMk/>
            <pc:sldMk cId="585920408" sldId="258"/>
            <ac:spMk id="3" creationId="{6895FE06-0354-426A-B170-4FCC3325090F}"/>
          </ac:spMkLst>
        </pc:spChg>
        <pc:spChg chg="mod">
          <ac:chgData name="Subhajit Sahu" userId="4f120548575355b2" providerId="Windows Live" clId="Web-{E0169466-1A2B-46C5-A8EB-9C926831A0D3}" dt="2020-11-11T19:38:27.736" v="117" actId="20577"/>
          <ac:spMkLst>
            <pc:docMk/>
            <pc:sldMk cId="585920408" sldId="258"/>
            <ac:spMk id="4" creationId="{6E62B9D2-7C36-4E26-857B-E18151926255}"/>
          </ac:spMkLst>
        </pc:spChg>
        <pc:picChg chg="add del mod">
          <ac:chgData name="Subhajit Sahu" userId="4f120548575355b2" providerId="Windows Live" clId="Web-{E0169466-1A2B-46C5-A8EB-9C926831A0D3}" dt="2020-11-11T23:17:38.890" v="121"/>
          <ac:picMkLst>
            <pc:docMk/>
            <pc:sldMk cId="585920408" sldId="258"/>
            <ac:picMk id="5" creationId="{92D42270-D706-497E-810B-396B24717C35}"/>
          </ac:picMkLst>
        </pc:picChg>
        <pc:picChg chg="add del mod ord">
          <ac:chgData name="Subhajit Sahu" userId="4f120548575355b2" providerId="Windows Live" clId="Web-{E0169466-1A2B-46C5-A8EB-9C926831A0D3}" dt="2020-11-11T23:18:49.061" v="145"/>
          <ac:picMkLst>
            <pc:docMk/>
            <pc:sldMk cId="585920408" sldId="258"/>
            <ac:picMk id="6" creationId="{A43FDC9E-384F-436A-9E50-08FAFC7DE254}"/>
          </ac:picMkLst>
        </pc:picChg>
        <pc:picChg chg="add del mod ord">
          <ac:chgData name="Subhajit Sahu" userId="4f120548575355b2" providerId="Windows Live" clId="Web-{E0169466-1A2B-46C5-A8EB-9C926831A0D3}" dt="2020-11-11T23:21:22.969" v="152"/>
          <ac:picMkLst>
            <pc:docMk/>
            <pc:sldMk cId="585920408" sldId="258"/>
            <ac:picMk id="7" creationId="{8A7218CD-1FBD-42D3-AAE8-5421AC0DB70B}"/>
          </ac:picMkLst>
        </pc:picChg>
      </pc:sldChg>
      <pc:sldChg chg="addSp delSp modSp del">
        <pc:chgData name="Subhajit Sahu" userId="4f120548575355b2" providerId="Windows Live" clId="Web-{E0169466-1A2B-46C5-A8EB-9C926831A0D3}" dt="2020-11-11T23:27:38.206" v="176"/>
        <pc:sldMkLst>
          <pc:docMk/>
          <pc:sldMk cId="2423601426" sldId="259"/>
        </pc:sldMkLst>
        <pc:spChg chg="del">
          <ac:chgData name="Subhajit Sahu" userId="4f120548575355b2" providerId="Windows Live" clId="Web-{E0169466-1A2B-46C5-A8EB-9C926831A0D3}" dt="2020-11-11T23:26:28.076" v="165"/>
          <ac:spMkLst>
            <pc:docMk/>
            <pc:sldMk cId="2423601426" sldId="259"/>
            <ac:spMk id="4" creationId="{67BFEDE4-A85F-4BFE-A1FD-BB8828266BD8}"/>
          </ac:spMkLst>
        </pc:spChg>
        <pc:picChg chg="add mod ord">
          <ac:chgData name="Subhajit Sahu" userId="4f120548575355b2" providerId="Windows Live" clId="Web-{E0169466-1A2B-46C5-A8EB-9C926831A0D3}" dt="2020-11-11T23:26:36.639" v="167" actId="14100"/>
          <ac:picMkLst>
            <pc:docMk/>
            <pc:sldMk cId="2423601426" sldId="259"/>
            <ac:picMk id="3" creationId="{1811CEF8-D154-4AE7-926D-35F3931A5ECA}"/>
          </ac:picMkLst>
        </pc:picChg>
      </pc:sldChg>
      <pc:sldChg chg="addSp delSp modSp del">
        <pc:chgData name="Subhajit Sahu" userId="4f120548575355b2" providerId="Windows Live" clId="Web-{E0169466-1A2B-46C5-A8EB-9C926831A0D3}" dt="2020-11-11T23:27:57.190" v="177"/>
        <pc:sldMkLst>
          <pc:docMk/>
          <pc:sldMk cId="1562007248" sldId="260"/>
        </pc:sldMkLst>
        <pc:spChg chg="del mod">
          <ac:chgData name="Subhajit Sahu" userId="4f120548575355b2" providerId="Windows Live" clId="Web-{E0169466-1A2B-46C5-A8EB-9C926831A0D3}" dt="2020-11-11T23:27:30.284" v="174"/>
          <ac:spMkLst>
            <pc:docMk/>
            <pc:sldMk cId="1562007248" sldId="260"/>
            <ac:spMk id="2" creationId="{4E1D1EFE-E32A-4AA7-9290-64D8502798AA}"/>
          </ac:spMkLst>
        </pc:spChg>
        <pc:spChg chg="add del mod">
          <ac:chgData name="Subhajit Sahu" userId="4f120548575355b2" providerId="Windows Live" clId="Web-{E0169466-1A2B-46C5-A8EB-9C926831A0D3}" dt="2020-11-11T23:23:43.015" v="156"/>
          <ac:spMkLst>
            <pc:docMk/>
            <pc:sldMk cId="1562007248" sldId="260"/>
            <ac:spMk id="5" creationId="{C8B65DCF-6463-467F-BC32-7CD1E1F9B0ED}"/>
          </ac:spMkLst>
        </pc:spChg>
        <pc:spChg chg="add del mod">
          <ac:chgData name="Subhajit Sahu" userId="4f120548575355b2" providerId="Windows Live" clId="Web-{E0169466-1A2B-46C5-A8EB-9C926831A0D3}" dt="2020-11-11T23:27:34.096" v="175"/>
          <ac:spMkLst>
            <pc:docMk/>
            <pc:sldMk cId="1562007248" sldId="260"/>
            <ac:spMk id="8" creationId="{380E2BC4-8A9A-4D31-A5BB-D29AFFDE83F9}"/>
          </ac:spMkLst>
        </pc:spChg>
        <pc:picChg chg="del">
          <ac:chgData name="Subhajit Sahu" userId="4f120548575355b2" providerId="Windows Live" clId="Web-{E0169466-1A2B-46C5-A8EB-9C926831A0D3}" dt="2020-11-11T23:19:00.468" v="146"/>
          <ac:picMkLst>
            <pc:docMk/>
            <pc:sldMk cId="1562007248" sldId="260"/>
            <ac:picMk id="4" creationId="{B814A5D0-0117-4D88-AFDD-288929D04F9F}"/>
          </ac:picMkLst>
        </pc:picChg>
        <pc:picChg chg="add mod ord">
          <ac:chgData name="Subhajit Sahu" userId="4f120548575355b2" providerId="Windows Live" clId="Web-{E0169466-1A2B-46C5-A8EB-9C926831A0D3}" dt="2020-11-11T23:24:14.718" v="164"/>
          <ac:picMkLst>
            <pc:docMk/>
            <pc:sldMk cId="1562007248" sldId="260"/>
            <ac:picMk id="6" creationId="{7E0D7016-59FE-446E-A651-9AB4938CE194}"/>
          </ac:picMkLst>
        </pc:picChg>
      </pc:sldChg>
      <pc:sldChg chg="addSp delSp modSp new add del">
        <pc:chgData name="Subhajit Sahu" userId="4f120548575355b2" providerId="Windows Live" clId="Web-{E0169466-1A2B-46C5-A8EB-9C926831A0D3}" dt="2020-11-11T23:36:43.271" v="266"/>
        <pc:sldMkLst>
          <pc:docMk/>
          <pc:sldMk cId="3218301320" sldId="261"/>
        </pc:sldMkLst>
        <pc:spChg chg="del">
          <ac:chgData name="Subhajit Sahu" userId="4f120548575355b2" providerId="Windows Live" clId="Web-{E0169466-1A2B-46C5-A8EB-9C926831A0D3}" dt="2020-11-11T23:26:50.858" v="169"/>
          <ac:spMkLst>
            <pc:docMk/>
            <pc:sldMk cId="3218301320" sldId="261"/>
            <ac:spMk id="3" creationId="{2FFC795C-3D4B-4150-BE96-1A379ECA76E5}"/>
          </ac:spMkLst>
        </pc:spChg>
        <pc:spChg chg="add del">
          <ac:chgData name="Subhajit Sahu" userId="4f120548575355b2" providerId="Windows Live" clId="Web-{E0169466-1A2B-46C5-A8EB-9C926831A0D3}" dt="2020-11-11T23:35:00.724" v="251"/>
          <ac:spMkLst>
            <pc:docMk/>
            <pc:sldMk cId="3218301320" sldId="261"/>
            <ac:spMk id="7" creationId="{41ECD434-4771-4536-AABC-73A0474B07BC}"/>
          </ac:spMkLst>
        </pc:spChg>
        <pc:spChg chg="add">
          <ac:chgData name="Subhajit Sahu" userId="4f120548575355b2" providerId="Windows Live" clId="Web-{E0169466-1A2B-46C5-A8EB-9C926831A0D3}" dt="2020-11-11T23:35:01.256" v="252"/>
          <ac:spMkLst>
            <pc:docMk/>
            <pc:sldMk cId="3218301320" sldId="261"/>
            <ac:spMk id="9" creationId="{4500F3F5-E464-43CB-9040-6697E1F50FB6}"/>
          </ac:spMkLst>
        </pc:spChg>
        <pc:picChg chg="add mod ord">
          <ac:chgData name="Subhajit Sahu" userId="4f120548575355b2" providerId="Windows Live" clId="Web-{E0169466-1A2B-46C5-A8EB-9C926831A0D3}" dt="2020-11-11T23:36:10.380" v="263" actId="1076"/>
          <ac:picMkLst>
            <pc:docMk/>
            <pc:sldMk cId="3218301320" sldId="261"/>
            <ac:picMk id="4" creationId="{CF767336-F847-4866-A91C-4EAEAC79C3A7}"/>
          </ac:picMkLst>
        </pc:picChg>
        <pc:picChg chg="add del mod">
          <ac:chgData name="Subhajit Sahu" userId="4f120548575355b2" providerId="Windows Live" clId="Web-{E0169466-1A2B-46C5-A8EB-9C926831A0D3}" dt="2020-11-11T23:33:46.084" v="229"/>
          <ac:picMkLst>
            <pc:docMk/>
            <pc:sldMk cId="3218301320" sldId="261"/>
            <ac:picMk id="5" creationId="{32806126-6711-46F3-9A81-1065992CD75E}"/>
          </ac:picMkLst>
        </pc:picChg>
      </pc:sldChg>
      <pc:sldChg chg="addSp delSp modSp new ord">
        <pc:chgData name="Subhajit Sahu" userId="4f120548575355b2" providerId="Windows Live" clId="Web-{E0169466-1A2B-46C5-A8EB-9C926831A0D3}" dt="2020-11-11T23:34:51.646" v="248" actId="20577"/>
        <pc:sldMkLst>
          <pc:docMk/>
          <pc:sldMk cId="1717486935" sldId="262"/>
        </pc:sldMkLst>
        <pc:spChg chg="del">
          <ac:chgData name="Subhajit Sahu" userId="4f120548575355b2" providerId="Windows Live" clId="Web-{E0169466-1A2B-46C5-A8EB-9C926831A0D3}" dt="2020-11-11T23:29:10.346" v="180"/>
          <ac:spMkLst>
            <pc:docMk/>
            <pc:sldMk cId="1717486935" sldId="262"/>
            <ac:spMk id="3" creationId="{E2555E66-E501-4D77-9850-B861D1EFB219}"/>
          </ac:spMkLst>
        </pc:spChg>
        <pc:spChg chg="add mod">
          <ac:chgData name="Subhajit Sahu" userId="4f120548575355b2" providerId="Windows Live" clId="Web-{E0169466-1A2B-46C5-A8EB-9C926831A0D3}" dt="2020-11-11T23:34:51.646" v="248" actId="20577"/>
          <ac:spMkLst>
            <pc:docMk/>
            <pc:sldMk cId="1717486935" sldId="262"/>
            <ac:spMk id="5" creationId="{47891A03-1DEB-4DC0-8798-22816787B7A6}"/>
          </ac:spMkLst>
        </pc:spChg>
        <pc:picChg chg="add mod ord">
          <ac:chgData name="Subhajit Sahu" userId="4f120548575355b2" providerId="Windows Live" clId="Web-{E0169466-1A2B-46C5-A8EB-9C926831A0D3}" dt="2020-11-11T23:29:19.674" v="183" actId="1076"/>
          <ac:picMkLst>
            <pc:docMk/>
            <pc:sldMk cId="1717486935" sldId="262"/>
            <ac:picMk id="4" creationId="{111F95AF-5E84-4939-8909-E62FF7D5A733}"/>
          </ac:picMkLst>
        </pc:picChg>
      </pc:sldChg>
      <pc:sldChg chg="addSp delSp modSp new">
        <pc:chgData name="Subhajit Sahu" userId="4f120548575355b2" providerId="Windows Live" clId="Web-{E0169466-1A2B-46C5-A8EB-9C926831A0D3}" dt="2020-11-11T23:35:06.427" v="254"/>
        <pc:sldMkLst>
          <pc:docMk/>
          <pc:sldMk cId="1217797298" sldId="263"/>
        </pc:sldMkLst>
        <pc:spChg chg="del">
          <ac:chgData name="Subhajit Sahu" userId="4f120548575355b2" providerId="Windows Live" clId="Web-{E0169466-1A2B-46C5-A8EB-9C926831A0D3}" dt="2020-11-11T23:29:58.580" v="185"/>
          <ac:spMkLst>
            <pc:docMk/>
            <pc:sldMk cId="1217797298" sldId="263"/>
            <ac:spMk id="3" creationId="{D1940350-6C0B-47A4-97B7-EDDE9ED2E533}"/>
          </ac:spMkLst>
        </pc:spChg>
        <pc:spChg chg="add del">
          <ac:chgData name="Subhajit Sahu" userId="4f120548575355b2" providerId="Windows Live" clId="Web-{E0169466-1A2B-46C5-A8EB-9C926831A0D3}" dt="2020-11-11T23:35:05.552" v="253"/>
          <ac:spMkLst>
            <pc:docMk/>
            <pc:sldMk cId="1217797298" sldId="263"/>
            <ac:spMk id="6" creationId="{221C2464-F624-4309-BBDE-384DE0F09954}"/>
          </ac:spMkLst>
        </pc:spChg>
        <pc:spChg chg="add">
          <ac:chgData name="Subhajit Sahu" userId="4f120548575355b2" providerId="Windows Live" clId="Web-{E0169466-1A2B-46C5-A8EB-9C926831A0D3}" dt="2020-11-11T23:35:06.427" v="254"/>
          <ac:spMkLst>
            <pc:docMk/>
            <pc:sldMk cId="1217797298" sldId="263"/>
            <ac:spMk id="8" creationId="{EE03A254-B1FE-4C11-BC09-84DFF7EAC822}"/>
          </ac:spMkLst>
        </pc:spChg>
        <pc:picChg chg="add mod ord">
          <ac:chgData name="Subhajit Sahu" userId="4f120548575355b2" providerId="Windows Live" clId="Web-{E0169466-1A2B-46C5-A8EB-9C926831A0D3}" dt="2020-11-11T23:30:14.408" v="190" actId="1076"/>
          <ac:picMkLst>
            <pc:docMk/>
            <pc:sldMk cId="1217797298" sldId="263"/>
            <ac:picMk id="4" creationId="{4846AEE8-9FDC-4725-9144-A287356343B3}"/>
          </ac:picMkLst>
        </pc:picChg>
      </pc:sldChg>
      <pc:sldChg chg="addSp delSp modSp new">
        <pc:chgData name="Subhajit Sahu" userId="4f120548575355b2" providerId="Windows Live" clId="Web-{E0169466-1A2B-46C5-A8EB-9C926831A0D3}" dt="2020-11-11T23:35:10.630" v="256"/>
        <pc:sldMkLst>
          <pc:docMk/>
          <pc:sldMk cId="674038134" sldId="264"/>
        </pc:sldMkLst>
        <pc:spChg chg="del">
          <ac:chgData name="Subhajit Sahu" userId="4f120548575355b2" providerId="Windows Live" clId="Web-{E0169466-1A2B-46C5-A8EB-9C926831A0D3}" dt="2020-11-11T23:31:17.486" v="192"/>
          <ac:spMkLst>
            <pc:docMk/>
            <pc:sldMk cId="674038134" sldId="264"/>
            <ac:spMk id="3" creationId="{F448D977-BD39-4D11-BB8A-E3DA993F5084}"/>
          </ac:spMkLst>
        </pc:spChg>
        <pc:spChg chg="add del">
          <ac:chgData name="Subhajit Sahu" userId="4f120548575355b2" providerId="Windows Live" clId="Web-{E0169466-1A2B-46C5-A8EB-9C926831A0D3}" dt="2020-11-11T23:35:10.240" v="255"/>
          <ac:spMkLst>
            <pc:docMk/>
            <pc:sldMk cId="674038134" sldId="264"/>
            <ac:spMk id="6" creationId="{DAF70BB2-9FCC-4E04-8214-AFE682D226CF}"/>
          </ac:spMkLst>
        </pc:spChg>
        <pc:spChg chg="add">
          <ac:chgData name="Subhajit Sahu" userId="4f120548575355b2" providerId="Windows Live" clId="Web-{E0169466-1A2B-46C5-A8EB-9C926831A0D3}" dt="2020-11-11T23:35:10.630" v="256"/>
          <ac:spMkLst>
            <pc:docMk/>
            <pc:sldMk cId="674038134" sldId="264"/>
            <ac:spMk id="8" creationId="{0EEC72D2-5BC0-437D-9A56-91C2631E04A8}"/>
          </ac:spMkLst>
        </pc:spChg>
        <pc:picChg chg="add mod ord">
          <ac:chgData name="Subhajit Sahu" userId="4f120548575355b2" providerId="Windows Live" clId="Web-{E0169466-1A2B-46C5-A8EB-9C926831A0D3}" dt="2020-11-11T23:31:28.705" v="195" actId="1076"/>
          <ac:picMkLst>
            <pc:docMk/>
            <pc:sldMk cId="674038134" sldId="264"/>
            <ac:picMk id="4" creationId="{0FAE70AB-C6DE-420F-B43D-4948662DD594}"/>
          </ac:picMkLst>
        </pc:picChg>
      </pc:sldChg>
      <pc:sldChg chg="addSp delSp modSp new">
        <pc:chgData name="Subhajit Sahu" userId="4f120548575355b2" providerId="Windows Live" clId="Web-{E0169466-1A2B-46C5-A8EB-9C926831A0D3}" dt="2020-11-11T23:35:15.787" v="258"/>
        <pc:sldMkLst>
          <pc:docMk/>
          <pc:sldMk cId="3012538508" sldId="265"/>
        </pc:sldMkLst>
        <pc:spChg chg="del">
          <ac:chgData name="Subhajit Sahu" userId="4f120548575355b2" providerId="Windows Live" clId="Web-{E0169466-1A2B-46C5-A8EB-9C926831A0D3}" dt="2020-11-11T23:32:04.658" v="197"/>
          <ac:spMkLst>
            <pc:docMk/>
            <pc:sldMk cId="3012538508" sldId="265"/>
            <ac:spMk id="3" creationId="{547BB333-A1CF-4CC8-8736-5D2E526A4617}"/>
          </ac:spMkLst>
        </pc:spChg>
        <pc:spChg chg="add del">
          <ac:chgData name="Subhajit Sahu" userId="4f120548575355b2" providerId="Windows Live" clId="Web-{E0169466-1A2B-46C5-A8EB-9C926831A0D3}" dt="2020-11-11T23:35:15.380" v="257"/>
          <ac:spMkLst>
            <pc:docMk/>
            <pc:sldMk cId="3012538508" sldId="265"/>
            <ac:spMk id="6" creationId="{73D3C449-F81B-49D9-A40C-9E54D1FD4B1E}"/>
          </ac:spMkLst>
        </pc:spChg>
        <pc:spChg chg="add">
          <ac:chgData name="Subhajit Sahu" userId="4f120548575355b2" providerId="Windows Live" clId="Web-{E0169466-1A2B-46C5-A8EB-9C926831A0D3}" dt="2020-11-11T23:35:15.787" v="258"/>
          <ac:spMkLst>
            <pc:docMk/>
            <pc:sldMk cId="3012538508" sldId="265"/>
            <ac:spMk id="8" creationId="{31EF8BF0-5E2C-4FE6-8B65-DF5D03366060}"/>
          </ac:spMkLst>
        </pc:spChg>
        <pc:picChg chg="add mod ord">
          <ac:chgData name="Subhajit Sahu" userId="4f120548575355b2" providerId="Windows Live" clId="Web-{E0169466-1A2B-46C5-A8EB-9C926831A0D3}" dt="2020-11-11T23:32:17.486" v="200" actId="1076"/>
          <ac:picMkLst>
            <pc:docMk/>
            <pc:sldMk cId="3012538508" sldId="265"/>
            <ac:picMk id="4" creationId="{6F8B34B1-3371-4D86-9AD4-C05C17A4434F}"/>
          </ac:picMkLst>
        </pc:picChg>
      </pc:sldChg>
      <pc:sldChg chg="addSp delSp modSp new">
        <pc:chgData name="Subhajit Sahu" userId="4f120548575355b2" providerId="Windows Live" clId="Web-{E0169466-1A2B-46C5-A8EB-9C926831A0D3}" dt="2020-11-11T23:35:20.177" v="260"/>
        <pc:sldMkLst>
          <pc:docMk/>
          <pc:sldMk cId="2284592256" sldId="266"/>
        </pc:sldMkLst>
        <pc:spChg chg="del">
          <ac:chgData name="Subhajit Sahu" userId="4f120548575355b2" providerId="Windows Live" clId="Web-{E0169466-1A2B-46C5-A8EB-9C926831A0D3}" dt="2020-11-11T23:32:48.381" v="202"/>
          <ac:spMkLst>
            <pc:docMk/>
            <pc:sldMk cId="2284592256" sldId="266"/>
            <ac:spMk id="3" creationId="{F8227DF7-68B2-42F6-89D1-5FF22AB568D7}"/>
          </ac:spMkLst>
        </pc:spChg>
        <pc:spChg chg="add del">
          <ac:chgData name="Subhajit Sahu" userId="4f120548575355b2" providerId="Windows Live" clId="Web-{E0169466-1A2B-46C5-A8EB-9C926831A0D3}" dt="2020-11-11T23:35:19.615" v="259"/>
          <ac:spMkLst>
            <pc:docMk/>
            <pc:sldMk cId="2284592256" sldId="266"/>
            <ac:spMk id="6" creationId="{A198BC7A-5303-44D0-8563-828AE236F52C}"/>
          </ac:spMkLst>
        </pc:spChg>
        <pc:spChg chg="add">
          <ac:chgData name="Subhajit Sahu" userId="4f120548575355b2" providerId="Windows Live" clId="Web-{E0169466-1A2B-46C5-A8EB-9C926831A0D3}" dt="2020-11-11T23:35:20.177" v="260"/>
          <ac:spMkLst>
            <pc:docMk/>
            <pc:sldMk cId="2284592256" sldId="266"/>
            <ac:spMk id="8" creationId="{136B0717-B876-4899-851C-0CA6436B312D}"/>
          </ac:spMkLst>
        </pc:spChg>
        <pc:picChg chg="add mod ord">
          <ac:chgData name="Subhajit Sahu" userId="4f120548575355b2" providerId="Windows Live" clId="Web-{E0169466-1A2B-46C5-A8EB-9C926831A0D3}" dt="2020-11-11T23:33:01.115" v="205" actId="1076"/>
          <ac:picMkLst>
            <pc:docMk/>
            <pc:sldMk cId="2284592256" sldId="266"/>
            <ac:picMk id="4" creationId="{E842444E-09C0-43D3-9364-DA3C5D12B13C}"/>
          </ac:picMkLst>
        </pc:picChg>
      </pc:sldChg>
      <pc:sldChg chg="addSp delSp modSp new">
        <pc:chgData name="Subhajit Sahu" userId="4f120548575355b2" providerId="Windows Live" clId="Web-{E0169466-1A2B-46C5-A8EB-9C926831A0D3}" dt="2020-11-11T23:37:46.958" v="272"/>
        <pc:sldMkLst>
          <pc:docMk/>
          <pc:sldMk cId="775466094" sldId="267"/>
        </pc:sldMkLst>
        <pc:spChg chg="del">
          <ac:chgData name="Subhajit Sahu" userId="4f120548575355b2" providerId="Windows Live" clId="Web-{E0169466-1A2B-46C5-A8EB-9C926831A0D3}" dt="2020-11-11T23:37:28.411" v="268"/>
          <ac:spMkLst>
            <pc:docMk/>
            <pc:sldMk cId="775466094" sldId="267"/>
            <ac:spMk id="3" creationId="{BA02BD9E-7CD9-41DD-83E0-3AC183A0E9A2}"/>
          </ac:spMkLst>
        </pc:spChg>
        <pc:spChg chg="add">
          <ac:chgData name="Subhajit Sahu" userId="4f120548575355b2" providerId="Windows Live" clId="Web-{E0169466-1A2B-46C5-A8EB-9C926831A0D3}" dt="2020-11-11T23:37:46.958" v="272"/>
          <ac:spMkLst>
            <pc:docMk/>
            <pc:sldMk cId="775466094" sldId="267"/>
            <ac:spMk id="6" creationId="{41B9EEAB-FFE6-4C89-B0B9-CEBC6FD524C8}"/>
          </ac:spMkLst>
        </pc:spChg>
        <pc:picChg chg="add mod ord">
          <ac:chgData name="Subhajit Sahu" userId="4f120548575355b2" providerId="Windows Live" clId="Web-{E0169466-1A2B-46C5-A8EB-9C926831A0D3}" dt="2020-11-11T23:37:40.224" v="271" actId="1076"/>
          <ac:picMkLst>
            <pc:docMk/>
            <pc:sldMk cId="775466094" sldId="267"/>
            <ac:picMk id="4" creationId="{9D7C2E55-B16D-4D64-A498-A85063F28F7A}"/>
          </ac:picMkLst>
        </pc:picChg>
      </pc:sldChg>
      <pc:sldChg chg="addSp delSp modSp new">
        <pc:chgData name="Subhajit Sahu" userId="4f120548575355b2" providerId="Windows Live" clId="Web-{E0169466-1A2B-46C5-A8EB-9C926831A0D3}" dt="2020-11-12T00:24:49.060" v="1629" actId="20577"/>
        <pc:sldMkLst>
          <pc:docMk/>
          <pc:sldMk cId="3242075736" sldId="268"/>
        </pc:sldMkLst>
        <pc:spChg chg="mod">
          <ac:chgData name="Subhajit Sahu" userId="4f120548575355b2" providerId="Windows Live" clId="Web-{E0169466-1A2B-46C5-A8EB-9C926831A0D3}" dt="2020-11-12T00:21:10.545" v="1392" actId="20577"/>
          <ac:spMkLst>
            <pc:docMk/>
            <pc:sldMk cId="3242075736" sldId="268"/>
            <ac:spMk id="2" creationId="{F1D1FF1D-8BE5-4FA7-A8C2-6971A7B3CA75}"/>
          </ac:spMkLst>
        </pc:spChg>
        <pc:spChg chg="mod">
          <ac:chgData name="Subhajit Sahu" userId="4f120548575355b2" providerId="Windows Live" clId="Web-{E0169466-1A2B-46C5-A8EB-9C926831A0D3}" dt="2020-11-12T00:24:49.060" v="1629" actId="20577"/>
          <ac:spMkLst>
            <pc:docMk/>
            <pc:sldMk cId="3242075736" sldId="268"/>
            <ac:spMk id="3" creationId="{271CB718-7DB0-4DFE-AF50-57302371B89E}"/>
          </ac:spMkLst>
        </pc:spChg>
        <pc:spChg chg="del mod">
          <ac:chgData name="Subhajit Sahu" userId="4f120548575355b2" providerId="Windows Live" clId="Web-{E0169466-1A2B-46C5-A8EB-9C926831A0D3}" dt="2020-11-12T00:06:39.002" v="1133"/>
          <ac:spMkLst>
            <pc:docMk/>
            <pc:sldMk cId="3242075736" sldId="268"/>
            <ac:spMk id="4" creationId="{A47F64CA-C6F5-4A5D-9CA4-29BBFACAD713}"/>
          </ac:spMkLst>
        </pc:spChg>
        <pc:spChg chg="add del mod">
          <ac:chgData name="Subhajit Sahu" userId="4f120548575355b2" providerId="Windows Live" clId="Web-{E0169466-1A2B-46C5-A8EB-9C926831A0D3}" dt="2020-11-12T00:17:25.890" v="1232"/>
          <ac:spMkLst>
            <pc:docMk/>
            <pc:sldMk cId="3242075736" sldId="268"/>
            <ac:spMk id="5" creationId="{C7FA3031-3EA4-4A66-A2A1-823D685E95B6}"/>
          </ac:spMkLst>
        </pc:spChg>
        <pc:spChg chg="add del mod">
          <ac:chgData name="Subhajit Sahu" userId="4f120548575355b2" providerId="Windows Live" clId="Web-{E0169466-1A2B-46C5-A8EB-9C926831A0D3}" dt="2020-11-12T00:08:33.767" v="1170"/>
          <ac:spMkLst>
            <pc:docMk/>
            <pc:sldMk cId="3242075736" sldId="268"/>
            <ac:spMk id="9" creationId="{287B1419-7567-42D7-98C7-92FD5F123224}"/>
          </ac:spMkLst>
        </pc:spChg>
        <pc:spChg chg="add mod">
          <ac:chgData name="Subhajit Sahu" userId="4f120548575355b2" providerId="Windows Live" clId="Web-{E0169466-1A2B-46C5-A8EB-9C926831A0D3}" dt="2020-11-12T00:24:39.419" v="1606" actId="20577"/>
          <ac:spMkLst>
            <pc:docMk/>
            <pc:sldMk cId="3242075736" sldId="268"/>
            <ac:spMk id="11" creationId="{E5CE9B82-B3DB-43BC-9CDF-0BEE3283574D}"/>
          </ac:spMkLst>
        </pc:spChg>
        <pc:picChg chg="add del mod ord">
          <ac:chgData name="Subhajit Sahu" userId="4f120548575355b2" providerId="Windows Live" clId="Web-{E0169466-1A2B-46C5-A8EB-9C926831A0D3}" dt="2020-11-12T00:06:04.877" v="1129"/>
          <ac:picMkLst>
            <pc:docMk/>
            <pc:sldMk cId="3242075736" sldId="268"/>
            <ac:picMk id="6" creationId="{129C9EE4-CBBC-49A7-9677-3CD12C4C6041}"/>
          </ac:picMkLst>
        </pc:picChg>
        <pc:picChg chg="add del mod ord">
          <ac:chgData name="Subhajit Sahu" userId="4f120548575355b2" providerId="Windows Live" clId="Web-{E0169466-1A2B-46C5-A8EB-9C926831A0D3}" dt="2020-11-12T00:18:30.124" v="1250"/>
          <ac:picMkLst>
            <pc:docMk/>
            <pc:sldMk cId="3242075736" sldId="268"/>
            <ac:picMk id="7" creationId="{F9CC21A1-FB51-4B8E-91B6-E9E1DF408ECA}"/>
          </ac:picMkLst>
        </pc:picChg>
      </pc:sldChg>
      <pc:sldChg chg="new del">
        <pc:chgData name="Subhajit Sahu" userId="4f120548575355b2" providerId="Windows Live" clId="Web-{E0169466-1A2B-46C5-A8EB-9C926831A0D3}" dt="2020-11-12T00:08:55.548" v="1172"/>
        <pc:sldMkLst>
          <pc:docMk/>
          <pc:sldMk cId="1090946715" sldId="269"/>
        </pc:sldMkLst>
      </pc:sldChg>
      <pc:sldChg chg="modSp add ord replId">
        <pc:chgData name="Subhajit Sahu" userId="4f120548575355b2" providerId="Windows Live" clId="Web-{E0169466-1A2B-46C5-A8EB-9C926831A0D3}" dt="2020-11-12T00:18:19.046" v="1249" actId="1076"/>
        <pc:sldMkLst>
          <pc:docMk/>
          <pc:sldMk cId="2379244543" sldId="269"/>
        </pc:sldMkLst>
        <pc:spChg chg="mod">
          <ac:chgData name="Subhajit Sahu" userId="4f120548575355b2" providerId="Windows Live" clId="Web-{E0169466-1A2B-46C5-A8EB-9C926831A0D3}" dt="2020-11-12T00:18:06.686" v="1246" actId="20577"/>
          <ac:spMkLst>
            <pc:docMk/>
            <pc:sldMk cId="2379244543" sldId="269"/>
            <ac:spMk id="3" creationId="{271CB718-7DB0-4DFE-AF50-57302371B89E}"/>
          </ac:spMkLst>
        </pc:spChg>
        <pc:picChg chg="mod">
          <ac:chgData name="Subhajit Sahu" userId="4f120548575355b2" providerId="Windows Live" clId="Web-{E0169466-1A2B-46C5-A8EB-9C926831A0D3}" dt="2020-11-12T00:18:19.046" v="1249" actId="1076"/>
          <ac:picMkLst>
            <pc:docMk/>
            <pc:sldMk cId="2379244543" sldId="269"/>
            <ac:picMk id="7" creationId="{F9CC21A1-FB51-4B8E-91B6-E9E1DF408ECA}"/>
          </ac:picMkLst>
        </pc:picChg>
      </pc:sldChg>
      <pc:sldChg chg="new del">
        <pc:chgData name="Subhajit Sahu" userId="4f120548575355b2" providerId="Windows Live" clId="Web-{E0169466-1A2B-46C5-A8EB-9C926831A0D3}" dt="2020-11-12T00:15:35.531" v="1175"/>
        <pc:sldMkLst>
          <pc:docMk/>
          <pc:sldMk cId="2435041057" sldId="270"/>
        </pc:sldMkLst>
      </pc:sldChg>
    </pc:docChg>
  </pc:docChgLst>
  <pc:docChgLst>
    <pc:chgData name="Subhajit Sahu" userId="4f120548575355b2" providerId="Windows Live" clId="Web-{A5CBBB7E-6AF5-4C83-8B11-61C01AAF8FEA}"/>
    <pc:docChg chg="addSld delSld modSld sldOrd">
      <pc:chgData name="Subhajit Sahu" userId="4f120548575355b2" providerId="Windows Live" clId="Web-{A5CBBB7E-6AF5-4C83-8B11-61C01AAF8FEA}" dt="2020-11-12T12:19:32.154" v="18392" actId="20577"/>
      <pc:docMkLst>
        <pc:docMk/>
      </pc:docMkLst>
      <pc:sldChg chg="modSp">
        <pc:chgData name="Subhajit Sahu" userId="4f120548575355b2" providerId="Windows Live" clId="Web-{A5CBBB7E-6AF5-4C83-8B11-61C01AAF8FEA}" dt="2020-11-12T12:19:30.466" v="18390" actId="20577"/>
        <pc:sldMkLst>
          <pc:docMk/>
          <pc:sldMk cId="585920408" sldId="258"/>
        </pc:sldMkLst>
        <pc:spChg chg="mod">
          <ac:chgData name="Subhajit Sahu" userId="4f120548575355b2" providerId="Windows Live" clId="Web-{A5CBBB7E-6AF5-4C83-8B11-61C01AAF8FEA}" dt="2020-11-12T12:19:30.466" v="18390" actId="20577"/>
          <ac:spMkLst>
            <pc:docMk/>
            <pc:sldMk cId="585920408" sldId="258"/>
            <ac:spMk id="3" creationId="{6895FE06-0354-426A-B170-4FCC3325090F}"/>
          </ac:spMkLst>
        </pc:spChg>
        <pc:spChg chg="mod">
          <ac:chgData name="Subhajit Sahu" userId="4f120548575355b2" providerId="Windows Live" clId="Web-{A5CBBB7E-6AF5-4C83-8B11-61C01AAF8FEA}" dt="2020-11-12T09:57:55.136" v="8129" actId="20577"/>
          <ac:spMkLst>
            <pc:docMk/>
            <pc:sldMk cId="585920408" sldId="258"/>
            <ac:spMk id="4" creationId="{6E62B9D2-7C36-4E26-857B-E18151926255}"/>
          </ac:spMkLst>
        </pc:spChg>
      </pc:sldChg>
      <pc:sldChg chg="addSp delSp modSp">
        <pc:chgData name="Subhajit Sahu" userId="4f120548575355b2" providerId="Windows Live" clId="Web-{A5CBBB7E-6AF5-4C83-8B11-61C01AAF8FEA}" dt="2020-11-12T09:58:48.043" v="8137"/>
        <pc:sldMkLst>
          <pc:docMk/>
          <pc:sldMk cId="1717486935" sldId="262"/>
        </pc:sldMkLst>
        <pc:spChg chg="add del mod">
          <ac:chgData name="Subhajit Sahu" userId="4f120548575355b2" providerId="Windows Live" clId="Web-{A5CBBB7E-6AF5-4C83-8B11-61C01AAF8FEA}" dt="2020-11-12T09:58:18.058" v="8132"/>
          <ac:spMkLst>
            <pc:docMk/>
            <pc:sldMk cId="1717486935" sldId="262"/>
            <ac:spMk id="6" creationId="{A73513D7-2B46-4A87-9D81-E9C31C97C8E9}"/>
          </ac:spMkLst>
        </pc:spChg>
        <pc:picChg chg="del">
          <ac:chgData name="Subhajit Sahu" userId="4f120548575355b2" providerId="Windows Live" clId="Web-{A5CBBB7E-6AF5-4C83-8B11-61C01AAF8FEA}" dt="2020-11-12T09:58:05.090" v="8131"/>
          <ac:picMkLst>
            <pc:docMk/>
            <pc:sldMk cId="1717486935" sldId="262"/>
            <ac:picMk id="4" creationId="{111F95AF-5E84-4939-8909-E62FF7D5A733}"/>
          </ac:picMkLst>
        </pc:picChg>
        <pc:picChg chg="add mod ord">
          <ac:chgData name="Subhajit Sahu" userId="4f120548575355b2" providerId="Windows Live" clId="Web-{A5CBBB7E-6AF5-4C83-8B11-61C01AAF8FEA}" dt="2020-11-12T09:58:48.043" v="8137"/>
          <ac:picMkLst>
            <pc:docMk/>
            <pc:sldMk cId="1717486935" sldId="262"/>
            <ac:picMk id="7" creationId="{CE19114B-F906-42A3-ACA8-0091014FC3A7}"/>
          </ac:picMkLst>
        </pc:picChg>
      </pc:sldChg>
      <pc:sldChg chg="addSp delSp modSp">
        <pc:chgData name="Subhajit Sahu" userId="4f120548575355b2" providerId="Windows Live" clId="Web-{A5CBBB7E-6AF5-4C83-8B11-61C01AAF8FEA}" dt="2020-11-12T09:59:15.418" v="8142" actId="1076"/>
        <pc:sldMkLst>
          <pc:docMk/>
          <pc:sldMk cId="1217797298" sldId="263"/>
        </pc:sldMkLst>
        <pc:spChg chg="add del mod">
          <ac:chgData name="Subhajit Sahu" userId="4f120548575355b2" providerId="Windows Live" clId="Web-{A5CBBB7E-6AF5-4C83-8B11-61C01AAF8FEA}" dt="2020-11-12T09:59:06.824" v="8139"/>
          <ac:spMkLst>
            <pc:docMk/>
            <pc:sldMk cId="1217797298" sldId="263"/>
            <ac:spMk id="5" creationId="{D806AB36-AEDF-432F-9F07-BE85AB3FAE7D}"/>
          </ac:spMkLst>
        </pc:spChg>
        <pc:picChg chg="del mod">
          <ac:chgData name="Subhajit Sahu" userId="4f120548575355b2" providerId="Windows Live" clId="Web-{A5CBBB7E-6AF5-4C83-8B11-61C01AAF8FEA}" dt="2020-11-12T09:58:54.605" v="8138"/>
          <ac:picMkLst>
            <pc:docMk/>
            <pc:sldMk cId="1217797298" sldId="263"/>
            <ac:picMk id="4" creationId="{4846AEE8-9FDC-4725-9144-A287356343B3}"/>
          </ac:picMkLst>
        </pc:picChg>
        <pc:picChg chg="add mod ord">
          <ac:chgData name="Subhajit Sahu" userId="4f120548575355b2" providerId="Windows Live" clId="Web-{A5CBBB7E-6AF5-4C83-8B11-61C01AAF8FEA}" dt="2020-11-12T09:59:15.418" v="8142" actId="1076"/>
          <ac:picMkLst>
            <pc:docMk/>
            <pc:sldMk cId="1217797298" sldId="263"/>
            <ac:picMk id="6" creationId="{96522F9F-F6BB-4E65-9529-54EB396CD7F5}"/>
          </ac:picMkLst>
        </pc:picChg>
      </pc:sldChg>
      <pc:sldChg chg="addSp delSp modSp">
        <pc:chgData name="Subhajit Sahu" userId="4f120548575355b2" providerId="Windows Live" clId="Web-{A5CBBB7E-6AF5-4C83-8B11-61C01AAF8FEA}" dt="2020-11-12T10:00:52.153" v="8156" actId="1076"/>
        <pc:sldMkLst>
          <pc:docMk/>
          <pc:sldMk cId="674038134" sldId="264"/>
        </pc:sldMkLst>
        <pc:spChg chg="add del mod">
          <ac:chgData name="Subhajit Sahu" userId="4f120548575355b2" providerId="Windows Live" clId="Web-{A5CBBB7E-6AF5-4C83-8B11-61C01AAF8FEA}" dt="2020-11-12T10:00:36.434" v="8153"/>
          <ac:spMkLst>
            <pc:docMk/>
            <pc:sldMk cId="674038134" sldId="264"/>
            <ac:spMk id="5" creationId="{315816FC-B581-44EC-B682-15B036DC546C}"/>
          </ac:spMkLst>
        </pc:spChg>
        <pc:picChg chg="del">
          <ac:chgData name="Subhajit Sahu" userId="4f120548575355b2" providerId="Windows Live" clId="Web-{A5CBBB7E-6AF5-4C83-8B11-61C01AAF8FEA}" dt="2020-11-12T10:00:25.434" v="8152"/>
          <ac:picMkLst>
            <pc:docMk/>
            <pc:sldMk cId="674038134" sldId="264"/>
            <ac:picMk id="4" creationId="{0FAE70AB-C6DE-420F-B43D-4948662DD594}"/>
          </ac:picMkLst>
        </pc:picChg>
        <pc:picChg chg="add mod ord">
          <ac:chgData name="Subhajit Sahu" userId="4f120548575355b2" providerId="Windows Live" clId="Web-{A5CBBB7E-6AF5-4C83-8B11-61C01AAF8FEA}" dt="2020-11-12T10:00:52.153" v="8156" actId="1076"/>
          <ac:picMkLst>
            <pc:docMk/>
            <pc:sldMk cId="674038134" sldId="264"/>
            <ac:picMk id="6" creationId="{3264CE94-E351-4901-80AE-84C45423368D}"/>
          </ac:picMkLst>
        </pc:picChg>
      </pc:sldChg>
      <pc:sldChg chg="addSp delSp modSp">
        <pc:chgData name="Subhajit Sahu" userId="4f120548575355b2" providerId="Windows Live" clId="Web-{A5CBBB7E-6AF5-4C83-8B11-61C01AAF8FEA}" dt="2020-11-12T10:02:10.904" v="8170"/>
        <pc:sldMkLst>
          <pc:docMk/>
          <pc:sldMk cId="3012538508" sldId="265"/>
        </pc:sldMkLst>
        <pc:spChg chg="add del mod">
          <ac:chgData name="Subhajit Sahu" userId="4f120548575355b2" providerId="Windows Live" clId="Web-{A5CBBB7E-6AF5-4C83-8B11-61C01AAF8FEA}" dt="2020-11-12T10:01:08.263" v="8158"/>
          <ac:spMkLst>
            <pc:docMk/>
            <pc:sldMk cId="3012538508" sldId="265"/>
            <ac:spMk id="5" creationId="{485C5B19-59B5-42FB-87BD-3C2A36EF3C50}"/>
          </ac:spMkLst>
        </pc:spChg>
        <pc:picChg chg="del">
          <ac:chgData name="Subhajit Sahu" userId="4f120548575355b2" providerId="Windows Live" clId="Web-{A5CBBB7E-6AF5-4C83-8B11-61C01AAF8FEA}" dt="2020-11-12T10:00:57.278" v="8157"/>
          <ac:picMkLst>
            <pc:docMk/>
            <pc:sldMk cId="3012538508" sldId="265"/>
            <ac:picMk id="4" creationId="{6F8B34B1-3371-4D86-9AD4-C05C17A4434F}"/>
          </ac:picMkLst>
        </pc:picChg>
        <pc:picChg chg="add mod ord">
          <ac:chgData name="Subhajit Sahu" userId="4f120548575355b2" providerId="Windows Live" clId="Web-{A5CBBB7E-6AF5-4C83-8B11-61C01AAF8FEA}" dt="2020-11-12T10:02:10.904" v="8170"/>
          <ac:picMkLst>
            <pc:docMk/>
            <pc:sldMk cId="3012538508" sldId="265"/>
            <ac:picMk id="6" creationId="{00425A48-7EDE-4891-9994-5E5414D768AD}"/>
          </ac:picMkLst>
        </pc:picChg>
      </pc:sldChg>
      <pc:sldChg chg="addSp delSp modSp">
        <pc:chgData name="Subhajit Sahu" userId="4f120548575355b2" providerId="Windows Live" clId="Web-{A5CBBB7E-6AF5-4C83-8B11-61C01AAF8FEA}" dt="2020-11-12T10:02:02.747" v="8169"/>
        <pc:sldMkLst>
          <pc:docMk/>
          <pc:sldMk cId="2284592256" sldId="266"/>
        </pc:sldMkLst>
        <pc:spChg chg="add del mod">
          <ac:chgData name="Subhajit Sahu" userId="4f120548575355b2" providerId="Windows Live" clId="Web-{A5CBBB7E-6AF5-4C83-8B11-61C01AAF8FEA}" dt="2020-11-12T10:01:59.060" v="8165"/>
          <ac:spMkLst>
            <pc:docMk/>
            <pc:sldMk cId="2284592256" sldId="266"/>
            <ac:spMk id="5" creationId="{EF855C3E-913D-4EAD-B75E-C4CA80F2A739}"/>
          </ac:spMkLst>
        </pc:spChg>
        <pc:picChg chg="del">
          <ac:chgData name="Subhajit Sahu" userId="4f120548575355b2" providerId="Windows Live" clId="Web-{A5CBBB7E-6AF5-4C83-8B11-61C01AAF8FEA}" dt="2020-11-12T10:01:58.997" v="8164"/>
          <ac:picMkLst>
            <pc:docMk/>
            <pc:sldMk cId="2284592256" sldId="266"/>
            <ac:picMk id="4" creationId="{E842444E-09C0-43D3-9364-DA3C5D12B13C}"/>
          </ac:picMkLst>
        </pc:picChg>
        <pc:picChg chg="add mod ord">
          <ac:chgData name="Subhajit Sahu" userId="4f120548575355b2" providerId="Windows Live" clId="Web-{A5CBBB7E-6AF5-4C83-8B11-61C01AAF8FEA}" dt="2020-11-12T10:02:02.747" v="8169"/>
          <ac:picMkLst>
            <pc:docMk/>
            <pc:sldMk cId="2284592256" sldId="266"/>
            <ac:picMk id="6" creationId="{078EE40C-E229-4112-9DC8-CB491585F32C}"/>
          </ac:picMkLst>
        </pc:picChg>
      </pc:sldChg>
      <pc:sldChg chg="addSp delSp modSp">
        <pc:chgData name="Subhajit Sahu" userId="4f120548575355b2" providerId="Windows Live" clId="Web-{A5CBBB7E-6AF5-4C83-8B11-61C01AAF8FEA}" dt="2020-11-12T10:02:17.497" v="8171"/>
        <pc:sldMkLst>
          <pc:docMk/>
          <pc:sldMk cId="775466094" sldId="267"/>
        </pc:sldMkLst>
        <pc:spChg chg="add del mod">
          <ac:chgData name="Subhajit Sahu" userId="4f120548575355b2" providerId="Windows Live" clId="Web-{A5CBBB7E-6AF5-4C83-8B11-61C01AAF8FEA}" dt="2020-11-12T09:59:59.809" v="8147"/>
          <ac:spMkLst>
            <pc:docMk/>
            <pc:sldMk cId="775466094" sldId="267"/>
            <ac:spMk id="4" creationId="{DAB2FDC5-92B1-45B0-8391-F8217D66301E}"/>
          </ac:spMkLst>
        </pc:spChg>
        <pc:spChg chg="add del mod">
          <ac:chgData name="Subhajit Sahu" userId="4f120548575355b2" providerId="Windows Live" clId="Web-{A5CBBB7E-6AF5-4C83-8B11-61C01AAF8FEA}" dt="2020-11-12T09:59:32.215" v="8144"/>
          <ac:spMkLst>
            <pc:docMk/>
            <pc:sldMk cId="775466094" sldId="267"/>
            <ac:spMk id="5" creationId="{C3206581-9109-44C3-897A-DB1A1FCF7838}"/>
          </ac:spMkLst>
        </pc:spChg>
        <pc:picChg chg="del">
          <ac:chgData name="Subhajit Sahu" userId="4f120548575355b2" providerId="Windows Live" clId="Web-{A5CBBB7E-6AF5-4C83-8B11-61C01AAF8FEA}" dt="2020-11-12T09:59:23.512" v="8143"/>
          <ac:picMkLst>
            <pc:docMk/>
            <pc:sldMk cId="775466094" sldId="267"/>
            <ac:picMk id="4" creationId="{9D7C2E55-B16D-4D64-A498-A85063F28F7A}"/>
          </ac:picMkLst>
        </pc:picChg>
        <pc:picChg chg="add mod ord">
          <ac:chgData name="Subhajit Sahu" userId="4f120548575355b2" providerId="Windows Live" clId="Web-{A5CBBB7E-6AF5-4C83-8B11-61C01AAF8FEA}" dt="2020-11-12T10:02:17.497" v="8171"/>
          <ac:picMkLst>
            <pc:docMk/>
            <pc:sldMk cId="775466094" sldId="267"/>
            <ac:picMk id="5" creationId="{1B86FE19-0E53-4C62-9F66-91B0A23B76CD}"/>
          </ac:picMkLst>
        </pc:picChg>
        <pc:picChg chg="add del mod ord">
          <ac:chgData name="Subhajit Sahu" userId="4f120548575355b2" providerId="Windows Live" clId="Web-{A5CBBB7E-6AF5-4C83-8B11-61C01AAF8FEA}" dt="2020-11-12T09:59:53.684" v="8146"/>
          <ac:picMkLst>
            <pc:docMk/>
            <pc:sldMk cId="775466094" sldId="267"/>
            <ac:picMk id="7" creationId="{1EC07A8C-406A-42C9-9A5D-02973301E17A}"/>
          </ac:picMkLst>
        </pc:picChg>
      </pc:sldChg>
      <pc:sldChg chg="addSp modSp">
        <pc:chgData name="Subhajit Sahu" userId="4f120548575355b2" providerId="Windows Live" clId="Web-{A5CBBB7E-6AF5-4C83-8B11-61C01AAF8FEA}" dt="2020-11-12T11:48:25.076" v="17766" actId="20577"/>
        <pc:sldMkLst>
          <pc:docMk/>
          <pc:sldMk cId="3242075736" sldId="268"/>
        </pc:sldMkLst>
        <pc:spChg chg="mod">
          <ac:chgData name="Subhajit Sahu" userId="4f120548575355b2" providerId="Windows Live" clId="Web-{A5CBBB7E-6AF5-4C83-8B11-61C01AAF8FEA}" dt="2020-11-12T08:19:29.486" v="2617" actId="20577"/>
          <ac:spMkLst>
            <pc:docMk/>
            <pc:sldMk cId="3242075736" sldId="268"/>
            <ac:spMk id="2" creationId="{F1D1FF1D-8BE5-4FA7-A8C2-6971A7B3CA75}"/>
          </ac:spMkLst>
        </pc:spChg>
        <pc:spChg chg="mod">
          <ac:chgData name="Subhajit Sahu" userId="4f120548575355b2" providerId="Windows Live" clId="Web-{A5CBBB7E-6AF5-4C83-8B11-61C01AAF8FEA}" dt="2020-11-12T11:48:25.076" v="17766" actId="20577"/>
          <ac:spMkLst>
            <pc:docMk/>
            <pc:sldMk cId="3242075736" sldId="268"/>
            <ac:spMk id="3" creationId="{271CB718-7DB0-4DFE-AF50-57302371B89E}"/>
          </ac:spMkLst>
        </pc:spChg>
        <pc:spChg chg="mod">
          <ac:chgData name="Subhajit Sahu" userId="4f120548575355b2" providerId="Windows Live" clId="Web-{A5CBBB7E-6AF5-4C83-8B11-61C01AAF8FEA}" dt="2020-11-12T11:47:01.559" v="17739" actId="20577"/>
          <ac:spMkLst>
            <pc:docMk/>
            <pc:sldMk cId="3242075736" sldId="268"/>
            <ac:spMk id="11" creationId="{E5CE9B82-B3DB-43BC-9CDF-0BEE3283574D}"/>
          </ac:spMkLst>
        </pc:spChg>
        <pc:picChg chg="add mod">
          <ac:chgData name="Subhajit Sahu" userId="4f120548575355b2" providerId="Windows Live" clId="Web-{A5CBBB7E-6AF5-4C83-8B11-61C01AAF8FEA}" dt="2020-11-12T08:20:29.471" v="2623" actId="1076"/>
          <ac:picMkLst>
            <pc:docMk/>
            <pc:sldMk cId="3242075736" sldId="268"/>
            <ac:picMk id="4" creationId="{9E5C7B40-63E6-49A0-A82E-D8B70DFEFD35}"/>
          </ac:picMkLst>
        </pc:picChg>
      </pc:sldChg>
      <pc:sldChg chg="addSp delSp modSp">
        <pc:chgData name="Subhajit Sahu" userId="4f120548575355b2" providerId="Windows Live" clId="Web-{A5CBBB7E-6AF5-4C83-8B11-61C01AAF8FEA}" dt="2020-11-12T11:49:12.529" v="17779" actId="20577"/>
        <pc:sldMkLst>
          <pc:docMk/>
          <pc:sldMk cId="2379244543" sldId="269"/>
        </pc:sldMkLst>
        <pc:spChg chg="mod">
          <ac:chgData name="Subhajit Sahu" userId="4f120548575355b2" providerId="Windows Live" clId="Web-{A5CBBB7E-6AF5-4C83-8B11-61C01AAF8FEA}" dt="2020-11-12T11:37:53.977" v="16347" actId="20577"/>
          <ac:spMkLst>
            <pc:docMk/>
            <pc:sldMk cId="2379244543" sldId="269"/>
            <ac:spMk id="2" creationId="{F1D1FF1D-8BE5-4FA7-A8C2-6971A7B3CA75}"/>
          </ac:spMkLst>
        </pc:spChg>
        <pc:spChg chg="mod">
          <ac:chgData name="Subhajit Sahu" userId="4f120548575355b2" providerId="Windows Live" clId="Web-{A5CBBB7E-6AF5-4C83-8B11-61C01AAF8FEA}" dt="2020-11-12T11:49:12.529" v="17779" actId="20577"/>
          <ac:spMkLst>
            <pc:docMk/>
            <pc:sldMk cId="2379244543" sldId="269"/>
            <ac:spMk id="3" creationId="{271CB718-7DB0-4DFE-AF50-57302371B89E}"/>
          </ac:spMkLst>
        </pc:spChg>
        <pc:spChg chg="add mod">
          <ac:chgData name="Subhajit Sahu" userId="4f120548575355b2" providerId="Windows Live" clId="Web-{A5CBBB7E-6AF5-4C83-8B11-61C01AAF8FEA}" dt="2020-11-12T11:37:48.930" v="16345" actId="20577"/>
          <ac:spMkLst>
            <pc:docMk/>
            <pc:sldMk cId="2379244543" sldId="269"/>
            <ac:spMk id="6" creationId="{E415FB9A-4CF2-4213-A626-AA7B1B9ADA0F}"/>
          </ac:spMkLst>
        </pc:spChg>
        <pc:picChg chg="del">
          <ac:chgData name="Subhajit Sahu" userId="4f120548575355b2" providerId="Windows Live" clId="Web-{A5CBBB7E-6AF5-4C83-8B11-61C01AAF8FEA}" dt="2020-11-12T11:36:54.555" v="16279"/>
          <ac:picMkLst>
            <pc:docMk/>
            <pc:sldMk cId="2379244543" sldId="269"/>
            <ac:picMk id="7" creationId="{F9CC21A1-FB51-4B8E-91B6-E9E1DF408ECA}"/>
          </ac:picMkLst>
        </pc:picChg>
        <pc:picChg chg="add mod">
          <ac:chgData name="Subhajit Sahu" userId="4f120548575355b2" providerId="Windows Live" clId="Web-{A5CBBB7E-6AF5-4C83-8B11-61C01AAF8FEA}" dt="2020-11-12T11:37:06.352" v="16285" actId="14100"/>
          <ac:picMkLst>
            <pc:docMk/>
            <pc:sldMk cId="2379244543" sldId="269"/>
            <ac:picMk id="8" creationId="{7E1FD897-0FFF-4E77-94AE-DD593EF31BA5}"/>
          </ac:picMkLst>
        </pc:picChg>
      </pc:sldChg>
      <pc:sldChg chg="modSp new">
        <pc:chgData name="Subhajit Sahu" userId="4f120548575355b2" providerId="Windows Live" clId="Web-{A5CBBB7E-6AF5-4C83-8B11-61C01AAF8FEA}" dt="2020-11-12T12:17:58.653" v="18382" actId="20577"/>
        <pc:sldMkLst>
          <pc:docMk/>
          <pc:sldMk cId="2338289525" sldId="270"/>
        </pc:sldMkLst>
        <pc:spChg chg="mod">
          <ac:chgData name="Subhajit Sahu" userId="4f120548575355b2" providerId="Windows Live" clId="Web-{A5CBBB7E-6AF5-4C83-8B11-61C01AAF8FEA}" dt="2020-11-12T11:49:33.982" v="17835" actId="20577"/>
          <ac:spMkLst>
            <pc:docMk/>
            <pc:sldMk cId="2338289525" sldId="270"/>
            <ac:spMk id="2" creationId="{68A86EFB-E1A1-4939-BA55-FEA53EE1D851}"/>
          </ac:spMkLst>
        </pc:spChg>
        <pc:spChg chg="mod">
          <ac:chgData name="Subhajit Sahu" userId="4f120548575355b2" providerId="Windows Live" clId="Web-{A5CBBB7E-6AF5-4C83-8B11-61C01AAF8FEA}" dt="2020-11-12T12:17:46.637" v="18377" actId="20577"/>
          <ac:spMkLst>
            <pc:docMk/>
            <pc:sldMk cId="2338289525" sldId="270"/>
            <ac:spMk id="3" creationId="{B2F335D6-6ADA-4A02-9801-110D8D30A6B5}"/>
          </ac:spMkLst>
        </pc:spChg>
        <pc:spChg chg="mod">
          <ac:chgData name="Subhajit Sahu" userId="4f120548575355b2" providerId="Windows Live" clId="Web-{A5CBBB7E-6AF5-4C83-8B11-61C01AAF8FEA}" dt="2020-11-12T12:17:58.653" v="18382" actId="20577"/>
          <ac:spMkLst>
            <pc:docMk/>
            <pc:sldMk cId="2338289525" sldId="270"/>
            <ac:spMk id="4" creationId="{C42367C0-1485-4622-BCF8-1AE2CAC83388}"/>
          </ac:spMkLst>
        </pc:spChg>
      </pc:sldChg>
      <pc:sldChg chg="addSp delSp modSp new del">
        <pc:chgData name="Subhajit Sahu" userId="4f120548575355b2" providerId="Windows Live" clId="Web-{A5CBBB7E-6AF5-4C83-8B11-61C01AAF8FEA}" dt="2020-11-12T07:46:30.032" v="2240"/>
        <pc:sldMkLst>
          <pc:docMk/>
          <pc:sldMk cId="292767587" sldId="271"/>
        </pc:sldMkLst>
        <pc:spChg chg="mod">
          <ac:chgData name="Subhajit Sahu" userId="4f120548575355b2" providerId="Windows Live" clId="Web-{A5CBBB7E-6AF5-4C83-8B11-61C01AAF8FEA}" dt="2020-11-12T06:51:00.957" v="421" actId="20577"/>
          <ac:spMkLst>
            <pc:docMk/>
            <pc:sldMk cId="292767587" sldId="271"/>
            <ac:spMk id="2" creationId="{B9E49694-C4B1-41C1-B7D3-FF43E057BAE3}"/>
          </ac:spMkLst>
        </pc:spChg>
        <pc:spChg chg="add del mod">
          <ac:chgData name="Subhajit Sahu" userId="4f120548575355b2" providerId="Windows Live" clId="Web-{A5CBBB7E-6AF5-4C83-8B11-61C01AAF8FEA}" dt="2020-11-12T06:50:20.082" v="412" actId="20577"/>
          <ac:spMkLst>
            <pc:docMk/>
            <pc:sldMk cId="292767587" sldId="271"/>
            <ac:spMk id="3" creationId="{A9109992-DA7E-4BEC-9EE6-945BB099A33F}"/>
          </ac:spMkLst>
        </pc:spChg>
        <pc:spChg chg="mod">
          <ac:chgData name="Subhajit Sahu" userId="4f120548575355b2" providerId="Windows Live" clId="Web-{A5CBBB7E-6AF5-4C83-8B11-61C01AAF8FEA}" dt="2020-11-12T06:49:33.284" v="398" actId="20577"/>
          <ac:spMkLst>
            <pc:docMk/>
            <pc:sldMk cId="292767587" sldId="271"/>
            <ac:spMk id="4" creationId="{EAF9B473-3DCD-4423-ACDF-F6B61F6F9386}"/>
          </ac:spMkLst>
        </pc:spChg>
        <pc:spChg chg="add del mod">
          <ac:chgData name="Subhajit Sahu" userId="4f120548575355b2" providerId="Windows Live" clId="Web-{A5CBBB7E-6AF5-4C83-8B11-61C01AAF8FEA}" dt="2020-11-12T06:45:50.064" v="337"/>
          <ac:spMkLst>
            <pc:docMk/>
            <pc:sldMk cId="292767587" sldId="271"/>
            <ac:spMk id="5" creationId="{B0FCD53B-72EB-4175-9891-0FA7CC107934}"/>
          </ac:spMkLst>
        </pc:spChg>
        <pc:spChg chg="add mod">
          <ac:chgData name="Subhajit Sahu" userId="4f120548575355b2" providerId="Windows Live" clId="Web-{A5CBBB7E-6AF5-4C83-8B11-61C01AAF8FEA}" dt="2020-11-12T06:48:24.940" v="381" actId="20577"/>
          <ac:spMkLst>
            <pc:docMk/>
            <pc:sldMk cId="292767587" sldId="271"/>
            <ac:spMk id="7" creationId="{AC4406B4-CF93-498B-9BD9-5F8B7ED1903B}"/>
          </ac:spMkLst>
        </pc:spChg>
        <pc:picChg chg="add del mod ord">
          <ac:chgData name="Subhajit Sahu" userId="4f120548575355b2" providerId="Windows Live" clId="Web-{A5CBBB7E-6AF5-4C83-8B11-61C01AAF8FEA}" dt="2020-11-12T06:50:09.816" v="402"/>
          <ac:picMkLst>
            <pc:docMk/>
            <pc:sldMk cId="292767587" sldId="271"/>
            <ac:picMk id="8" creationId="{4B5653F3-9DAE-413D-92C9-7C7840329201}"/>
          </ac:picMkLst>
        </pc:picChg>
        <pc:picChg chg="add mod">
          <ac:chgData name="Subhajit Sahu" userId="4f120548575355b2" providerId="Windows Live" clId="Web-{A5CBBB7E-6AF5-4C83-8B11-61C01AAF8FEA}" dt="2020-11-12T06:50:45.035" v="418" actId="1076"/>
          <ac:picMkLst>
            <pc:docMk/>
            <pc:sldMk cId="292767587" sldId="271"/>
            <ac:picMk id="9" creationId="{9598CB31-6A47-4B35-8BE4-3D3891E2B461}"/>
          </ac:picMkLst>
        </pc:picChg>
      </pc:sldChg>
      <pc:sldChg chg="addSp delSp modSp add replId">
        <pc:chgData name="Subhajit Sahu" userId="4f120548575355b2" providerId="Windows Live" clId="Web-{A5CBBB7E-6AF5-4C83-8B11-61C01AAF8FEA}" dt="2020-11-12T11:20:01.750" v="15142" actId="20577"/>
        <pc:sldMkLst>
          <pc:docMk/>
          <pc:sldMk cId="3198302120" sldId="272"/>
        </pc:sldMkLst>
        <pc:spChg chg="mod">
          <ac:chgData name="Subhajit Sahu" userId="4f120548575355b2" providerId="Windows Live" clId="Web-{A5CBBB7E-6AF5-4C83-8B11-61C01AAF8FEA}" dt="2020-11-12T07:58:03.037" v="2359" actId="20577"/>
          <ac:spMkLst>
            <pc:docMk/>
            <pc:sldMk cId="3198302120" sldId="272"/>
            <ac:spMk id="2" creationId="{B9E49694-C4B1-41C1-B7D3-FF43E057BAE3}"/>
          </ac:spMkLst>
        </pc:spChg>
        <pc:spChg chg="mod">
          <ac:chgData name="Subhajit Sahu" userId="4f120548575355b2" providerId="Windows Live" clId="Web-{A5CBBB7E-6AF5-4C83-8B11-61C01AAF8FEA}" dt="2020-11-12T11:20:01.750" v="15142" actId="20577"/>
          <ac:spMkLst>
            <pc:docMk/>
            <pc:sldMk cId="3198302120" sldId="272"/>
            <ac:spMk id="3" creationId="{A9109992-DA7E-4BEC-9EE6-945BB099A33F}"/>
          </ac:spMkLst>
        </pc:spChg>
        <pc:spChg chg="mod">
          <ac:chgData name="Subhajit Sahu" userId="4f120548575355b2" providerId="Windows Live" clId="Web-{A5CBBB7E-6AF5-4C83-8B11-61C01AAF8FEA}" dt="2020-11-12T11:16:54.093" v="14668" actId="20577"/>
          <ac:spMkLst>
            <pc:docMk/>
            <pc:sldMk cId="3198302120" sldId="272"/>
            <ac:spMk id="4" creationId="{EAF9B473-3DCD-4423-ACDF-F6B61F6F9386}"/>
          </ac:spMkLst>
        </pc:spChg>
        <pc:spChg chg="mod">
          <ac:chgData name="Subhajit Sahu" userId="4f120548575355b2" providerId="Windows Live" clId="Web-{A5CBBB7E-6AF5-4C83-8B11-61C01AAF8FEA}" dt="2020-11-12T07:55:38.771" v="2285" actId="20577"/>
          <ac:spMkLst>
            <pc:docMk/>
            <pc:sldMk cId="3198302120" sldId="272"/>
            <ac:spMk id="7" creationId="{AC4406B4-CF93-498B-9BD9-5F8B7ED1903B}"/>
          </ac:spMkLst>
        </pc:spChg>
        <pc:picChg chg="add del mod ord">
          <ac:chgData name="Subhajit Sahu" userId="4f120548575355b2" providerId="Windows Live" clId="Web-{A5CBBB7E-6AF5-4C83-8B11-61C01AAF8FEA}" dt="2020-11-12T07:17:16.751" v="1838"/>
          <ac:picMkLst>
            <pc:docMk/>
            <pc:sldMk cId="3198302120" sldId="272"/>
            <ac:picMk id="5" creationId="{FE0E6698-D006-4BD9-92A2-DAA9FB7E863B}"/>
          </ac:picMkLst>
        </pc:picChg>
        <pc:picChg chg="add del mod ord">
          <ac:chgData name="Subhajit Sahu" userId="4f120548575355b2" providerId="Windows Live" clId="Web-{A5CBBB7E-6AF5-4C83-8B11-61C01AAF8FEA}" dt="2020-11-12T07:19:35.659" v="1884"/>
          <ac:picMkLst>
            <pc:docMk/>
            <pc:sldMk cId="3198302120" sldId="272"/>
            <ac:picMk id="6" creationId="{929A4131-6AD6-4244-B845-14872DC38B5D}"/>
          </ac:picMkLst>
        </pc:picChg>
        <pc:picChg chg="add del mod">
          <ac:chgData name="Subhajit Sahu" userId="4f120548575355b2" providerId="Windows Live" clId="Web-{A5CBBB7E-6AF5-4C83-8B11-61C01AAF8FEA}" dt="2020-11-12T07:21:56.238" v="1921"/>
          <ac:picMkLst>
            <pc:docMk/>
            <pc:sldMk cId="3198302120" sldId="272"/>
            <ac:picMk id="8" creationId="{37A58584-6A8C-4518-9A6D-A4E19842165E}"/>
          </ac:picMkLst>
        </pc:picChg>
        <pc:picChg chg="del">
          <ac:chgData name="Subhajit Sahu" userId="4f120548575355b2" providerId="Windows Live" clId="Web-{A5CBBB7E-6AF5-4C83-8B11-61C01AAF8FEA}" dt="2020-11-12T06:57:36.054" v="931"/>
          <ac:picMkLst>
            <pc:docMk/>
            <pc:sldMk cId="3198302120" sldId="272"/>
            <ac:picMk id="9" creationId="{9598CB31-6A47-4B35-8BE4-3D3891E2B461}"/>
          </ac:picMkLst>
        </pc:picChg>
        <pc:picChg chg="add del mod ord">
          <ac:chgData name="Subhajit Sahu" userId="4f120548575355b2" providerId="Windows Live" clId="Web-{A5CBBB7E-6AF5-4C83-8B11-61C01AAF8FEA}" dt="2020-11-12T07:25:16.380" v="1996"/>
          <ac:picMkLst>
            <pc:docMk/>
            <pc:sldMk cId="3198302120" sldId="272"/>
            <ac:picMk id="10" creationId="{B50A087A-E9B9-4B81-9EFE-BC1213919837}"/>
          </ac:picMkLst>
        </pc:picChg>
        <pc:picChg chg="add del mod ord">
          <ac:chgData name="Subhajit Sahu" userId="4f120548575355b2" providerId="Windows Live" clId="Web-{A5CBBB7E-6AF5-4C83-8B11-61C01AAF8FEA}" dt="2020-11-12T07:26:27.240" v="2026"/>
          <ac:picMkLst>
            <pc:docMk/>
            <pc:sldMk cId="3198302120" sldId="272"/>
            <ac:picMk id="11" creationId="{9F75EF25-97F9-4D6B-82F2-E565E9D99E42}"/>
          </ac:picMkLst>
        </pc:picChg>
        <pc:picChg chg="add del mod">
          <ac:chgData name="Subhajit Sahu" userId="4f120548575355b2" providerId="Windows Live" clId="Web-{A5CBBB7E-6AF5-4C83-8B11-61C01AAF8FEA}" dt="2020-11-12T07:31:09.571" v="2032"/>
          <ac:picMkLst>
            <pc:docMk/>
            <pc:sldMk cId="3198302120" sldId="272"/>
            <ac:picMk id="12" creationId="{520EC13C-6B24-4406-A1CF-0FB79E279C8D}"/>
          </ac:picMkLst>
        </pc:picChg>
        <pc:picChg chg="add del mod">
          <ac:chgData name="Subhajit Sahu" userId="4f120548575355b2" providerId="Windows Live" clId="Web-{A5CBBB7E-6AF5-4C83-8B11-61C01AAF8FEA}" dt="2020-11-12T07:41:06.857" v="2148"/>
          <ac:picMkLst>
            <pc:docMk/>
            <pc:sldMk cId="3198302120" sldId="272"/>
            <ac:picMk id="13" creationId="{155ABA65-748B-4AC5-BCF9-F25D45A546C8}"/>
          </ac:picMkLst>
        </pc:picChg>
        <pc:picChg chg="add del mod ord">
          <ac:chgData name="Subhajit Sahu" userId="4f120548575355b2" providerId="Windows Live" clId="Web-{A5CBBB7E-6AF5-4C83-8B11-61C01AAF8FEA}" dt="2020-11-12T07:34:51.041" v="2096"/>
          <ac:picMkLst>
            <pc:docMk/>
            <pc:sldMk cId="3198302120" sldId="272"/>
            <ac:picMk id="14" creationId="{CF6969C7-6622-432D-966A-E6B29CAA4B01}"/>
          </ac:picMkLst>
        </pc:picChg>
        <pc:picChg chg="add del mod">
          <ac:chgData name="Subhajit Sahu" userId="4f120548575355b2" providerId="Windows Live" clId="Web-{A5CBBB7E-6AF5-4C83-8B11-61C01AAF8FEA}" dt="2020-11-12T07:37:35.168" v="2113"/>
          <ac:picMkLst>
            <pc:docMk/>
            <pc:sldMk cId="3198302120" sldId="272"/>
            <ac:picMk id="15" creationId="{61762B52-F0DB-4CA5-AC95-34C747356B2A}"/>
          </ac:picMkLst>
        </pc:picChg>
        <pc:picChg chg="add del mod">
          <ac:chgData name="Subhajit Sahu" userId="4f120548575355b2" providerId="Windows Live" clId="Web-{A5CBBB7E-6AF5-4C83-8B11-61C01AAF8FEA}" dt="2020-11-12T07:44:15.030" v="2189"/>
          <ac:picMkLst>
            <pc:docMk/>
            <pc:sldMk cId="3198302120" sldId="272"/>
            <ac:picMk id="16" creationId="{4B75C2B7-C5D1-4148-868F-8D352954DEEE}"/>
          </ac:picMkLst>
        </pc:picChg>
        <pc:picChg chg="add del mod">
          <ac:chgData name="Subhajit Sahu" userId="4f120548575355b2" providerId="Windows Live" clId="Web-{A5CBBB7E-6AF5-4C83-8B11-61C01AAF8FEA}" dt="2020-11-12T07:55:42.255" v="2288"/>
          <ac:picMkLst>
            <pc:docMk/>
            <pc:sldMk cId="3198302120" sldId="272"/>
            <ac:picMk id="17" creationId="{56C8EC56-E09D-4862-84A0-D046B96F9827}"/>
          </ac:picMkLst>
        </pc:picChg>
        <pc:picChg chg="add del mod ord">
          <ac:chgData name="Subhajit Sahu" userId="4f120548575355b2" providerId="Windows Live" clId="Web-{A5CBBB7E-6AF5-4C83-8B11-61C01AAF8FEA}" dt="2020-11-12T07:58:22.928" v="2365"/>
          <ac:picMkLst>
            <pc:docMk/>
            <pc:sldMk cId="3198302120" sldId="272"/>
            <ac:picMk id="18" creationId="{6E589432-34C7-46E0-BE11-C1E33219004A}"/>
          </ac:picMkLst>
        </pc:picChg>
        <pc:picChg chg="add mod">
          <ac:chgData name="Subhajit Sahu" userId="4f120548575355b2" providerId="Windows Live" clId="Web-{A5CBBB7E-6AF5-4C83-8B11-61C01AAF8FEA}" dt="2020-11-12T07:56:17.786" v="2298" actId="1076"/>
          <ac:picMkLst>
            <pc:docMk/>
            <pc:sldMk cId="3198302120" sldId="272"/>
            <ac:picMk id="19" creationId="{06C2073D-BC64-4533-8BA5-111816ACAAA7}"/>
          </ac:picMkLst>
        </pc:picChg>
        <pc:picChg chg="add mod ord">
          <ac:chgData name="Subhajit Sahu" userId="4f120548575355b2" providerId="Windows Live" clId="Web-{A5CBBB7E-6AF5-4C83-8B11-61C01AAF8FEA}" dt="2020-11-12T07:58:58.225" v="2371" actId="14100"/>
          <ac:picMkLst>
            <pc:docMk/>
            <pc:sldMk cId="3198302120" sldId="272"/>
            <ac:picMk id="20" creationId="{BA0C92B7-8B48-4A23-87ED-6100D0FE9439}"/>
          </ac:picMkLst>
        </pc:picChg>
      </pc:sldChg>
      <pc:sldChg chg="modSp add replId">
        <pc:chgData name="Subhajit Sahu" userId="4f120548575355b2" providerId="Windows Live" clId="Web-{A5CBBB7E-6AF5-4C83-8B11-61C01AAF8FEA}" dt="2020-11-12T10:13:08.221" v="9482" actId="20577"/>
        <pc:sldMkLst>
          <pc:docMk/>
          <pc:sldMk cId="2700113841" sldId="273"/>
        </pc:sldMkLst>
        <pc:spChg chg="mod">
          <ac:chgData name="Subhajit Sahu" userId="4f120548575355b2" providerId="Windows Live" clId="Web-{A5CBBB7E-6AF5-4C83-8B11-61C01AAF8FEA}" dt="2020-11-12T07:14:56.344" v="1794" actId="20577"/>
          <ac:spMkLst>
            <pc:docMk/>
            <pc:sldMk cId="2700113841" sldId="273"/>
            <ac:spMk id="2" creationId="{B9E49694-C4B1-41C1-B7D3-FF43E057BAE3}"/>
          </ac:spMkLst>
        </pc:spChg>
        <pc:spChg chg="mod">
          <ac:chgData name="Subhajit Sahu" userId="4f120548575355b2" providerId="Windows Live" clId="Web-{A5CBBB7E-6AF5-4C83-8B11-61C01AAF8FEA}" dt="2020-11-12T10:13:08.221" v="9482" actId="20577"/>
          <ac:spMkLst>
            <pc:docMk/>
            <pc:sldMk cId="2700113841" sldId="273"/>
            <ac:spMk id="3" creationId="{A9109992-DA7E-4BEC-9EE6-945BB099A33F}"/>
          </ac:spMkLst>
        </pc:spChg>
        <pc:spChg chg="mod">
          <ac:chgData name="Subhajit Sahu" userId="4f120548575355b2" providerId="Windows Live" clId="Web-{A5CBBB7E-6AF5-4C83-8B11-61C01AAF8FEA}" dt="2020-11-12T10:13:06.424" v="9479" actId="20577"/>
          <ac:spMkLst>
            <pc:docMk/>
            <pc:sldMk cId="2700113841" sldId="273"/>
            <ac:spMk id="4" creationId="{EAF9B473-3DCD-4423-ACDF-F6B61F6F9386}"/>
          </ac:spMkLst>
        </pc:spChg>
      </pc:sldChg>
      <pc:sldChg chg="modSp add replId">
        <pc:chgData name="Subhajit Sahu" userId="4f120548575355b2" providerId="Windows Live" clId="Web-{A5CBBB7E-6AF5-4C83-8B11-61C01AAF8FEA}" dt="2020-11-12T10:21:39.615" v="9836" actId="20577"/>
        <pc:sldMkLst>
          <pc:docMk/>
          <pc:sldMk cId="2613817221" sldId="274"/>
        </pc:sldMkLst>
        <pc:spChg chg="mod">
          <ac:chgData name="Subhajit Sahu" userId="4f120548575355b2" providerId="Windows Live" clId="Web-{A5CBBB7E-6AF5-4C83-8B11-61C01AAF8FEA}" dt="2020-11-12T10:21:39.615" v="9836" actId="20577"/>
          <ac:spMkLst>
            <pc:docMk/>
            <pc:sldMk cId="2613817221" sldId="274"/>
            <ac:spMk id="3" creationId="{A9109992-DA7E-4BEC-9EE6-945BB099A33F}"/>
          </ac:spMkLst>
        </pc:spChg>
        <pc:spChg chg="mod">
          <ac:chgData name="Subhajit Sahu" userId="4f120548575355b2" providerId="Windows Live" clId="Web-{A5CBBB7E-6AF5-4C83-8B11-61C01AAF8FEA}" dt="2020-11-12T10:13:03.393" v="9476" actId="20577"/>
          <ac:spMkLst>
            <pc:docMk/>
            <pc:sldMk cId="2613817221" sldId="274"/>
            <ac:spMk id="4" creationId="{EAF9B473-3DCD-4423-ACDF-F6B61F6F9386}"/>
          </ac:spMkLst>
        </pc:spChg>
      </pc:sldChg>
      <pc:sldChg chg="modSp add replId">
        <pc:chgData name="Subhajit Sahu" userId="4f120548575355b2" providerId="Windows Live" clId="Web-{A5CBBB7E-6AF5-4C83-8B11-61C01AAF8FEA}" dt="2020-11-12T10:30:48.088" v="10304" actId="20577"/>
        <pc:sldMkLst>
          <pc:docMk/>
          <pc:sldMk cId="3741023241" sldId="275"/>
        </pc:sldMkLst>
        <pc:spChg chg="mod">
          <ac:chgData name="Subhajit Sahu" userId="4f120548575355b2" providerId="Windows Live" clId="Web-{A5CBBB7E-6AF5-4C83-8B11-61C01AAF8FEA}" dt="2020-11-12T10:24:43.382" v="9922" actId="20577"/>
          <ac:spMkLst>
            <pc:docMk/>
            <pc:sldMk cId="3741023241" sldId="275"/>
            <ac:spMk id="3" creationId="{A9109992-DA7E-4BEC-9EE6-945BB099A33F}"/>
          </ac:spMkLst>
        </pc:spChg>
        <pc:spChg chg="mod">
          <ac:chgData name="Subhajit Sahu" userId="4f120548575355b2" providerId="Windows Live" clId="Web-{A5CBBB7E-6AF5-4C83-8B11-61C01AAF8FEA}" dt="2020-11-12T10:30:48.088" v="10304" actId="20577"/>
          <ac:spMkLst>
            <pc:docMk/>
            <pc:sldMk cId="3741023241" sldId="275"/>
            <ac:spMk id="4" creationId="{EAF9B473-3DCD-4423-ACDF-F6B61F6F9386}"/>
          </ac:spMkLst>
        </pc:spChg>
      </pc:sldChg>
      <pc:sldChg chg="modSp add replId">
        <pc:chgData name="Subhajit Sahu" userId="4f120548575355b2" providerId="Windows Live" clId="Web-{A5CBBB7E-6AF5-4C83-8B11-61C01AAF8FEA}" dt="2020-11-12T10:55:08.724" v="12854" actId="20577"/>
        <pc:sldMkLst>
          <pc:docMk/>
          <pc:sldMk cId="4237942688" sldId="276"/>
        </pc:sldMkLst>
        <pc:spChg chg="mod">
          <ac:chgData name="Subhajit Sahu" userId="4f120548575355b2" providerId="Windows Live" clId="Web-{A5CBBB7E-6AF5-4C83-8B11-61C01AAF8FEA}" dt="2020-11-12T10:55:08.724" v="12854" actId="20577"/>
          <ac:spMkLst>
            <pc:docMk/>
            <pc:sldMk cId="4237942688" sldId="276"/>
            <ac:spMk id="3" creationId="{A9109992-DA7E-4BEC-9EE6-945BB099A33F}"/>
          </ac:spMkLst>
        </pc:spChg>
        <pc:spChg chg="mod">
          <ac:chgData name="Subhajit Sahu" userId="4f120548575355b2" providerId="Windows Live" clId="Web-{A5CBBB7E-6AF5-4C83-8B11-61C01AAF8FEA}" dt="2020-11-12T10:33:59.590" v="10361" actId="20577"/>
          <ac:spMkLst>
            <pc:docMk/>
            <pc:sldMk cId="4237942688" sldId="276"/>
            <ac:spMk id="4" creationId="{EAF9B473-3DCD-4423-ACDF-F6B61F6F9386}"/>
          </ac:spMkLst>
        </pc:spChg>
      </pc:sldChg>
      <pc:sldChg chg="addSp delSp modSp add replId">
        <pc:chgData name="Subhajit Sahu" userId="4f120548575355b2" providerId="Windows Live" clId="Web-{A5CBBB7E-6AF5-4C83-8B11-61C01AAF8FEA}" dt="2020-11-12T11:05:24.713" v="13697" actId="20577"/>
        <pc:sldMkLst>
          <pc:docMk/>
          <pc:sldMk cId="1379920431" sldId="277"/>
        </pc:sldMkLst>
        <pc:spChg chg="mod">
          <ac:chgData name="Subhajit Sahu" userId="4f120548575355b2" providerId="Windows Live" clId="Web-{A5CBBB7E-6AF5-4C83-8B11-61C01AAF8FEA}" dt="2020-11-12T11:05:24.713" v="13697" actId="20577"/>
          <ac:spMkLst>
            <pc:docMk/>
            <pc:sldMk cId="1379920431" sldId="277"/>
            <ac:spMk id="3" creationId="{A9109992-DA7E-4BEC-9EE6-945BB099A33F}"/>
          </ac:spMkLst>
        </pc:spChg>
        <pc:spChg chg="mod">
          <ac:chgData name="Subhajit Sahu" userId="4f120548575355b2" providerId="Windows Live" clId="Web-{A5CBBB7E-6AF5-4C83-8B11-61C01AAF8FEA}" dt="2020-11-12T10:58:40.085" v="13072" actId="20577"/>
          <ac:spMkLst>
            <pc:docMk/>
            <pc:sldMk cId="1379920431" sldId="277"/>
            <ac:spMk id="4" creationId="{EAF9B473-3DCD-4423-ACDF-F6B61F6F9386}"/>
          </ac:spMkLst>
        </pc:spChg>
        <pc:spChg chg="mod">
          <ac:chgData name="Subhajit Sahu" userId="4f120548575355b2" providerId="Windows Live" clId="Web-{A5CBBB7E-6AF5-4C83-8B11-61C01AAF8FEA}" dt="2020-11-12T07:45:34.984" v="2229" actId="20577"/>
          <ac:spMkLst>
            <pc:docMk/>
            <pc:sldMk cId="1379920431" sldId="277"/>
            <ac:spMk id="7" creationId="{AC4406B4-CF93-498B-9BD9-5F8B7ED1903B}"/>
          </ac:spMkLst>
        </pc:spChg>
        <pc:picChg chg="add mod">
          <ac:chgData name="Subhajit Sahu" userId="4f120548575355b2" providerId="Windows Live" clId="Web-{A5CBBB7E-6AF5-4C83-8B11-61C01AAF8FEA}" dt="2020-11-12T10:58:45.054" v="13075" actId="14100"/>
          <ac:picMkLst>
            <pc:docMk/>
            <pc:sldMk cId="1379920431" sldId="277"/>
            <ac:picMk id="5" creationId="{4BF32FC4-A129-4331-B6C8-8D958918A4E3}"/>
          </ac:picMkLst>
        </pc:picChg>
        <pc:picChg chg="del">
          <ac:chgData name="Subhajit Sahu" userId="4f120548575355b2" providerId="Windows Live" clId="Web-{A5CBBB7E-6AF5-4C83-8B11-61C01AAF8FEA}" dt="2020-11-12T07:45:47.547" v="2235"/>
          <ac:picMkLst>
            <pc:docMk/>
            <pc:sldMk cId="1379920431" sldId="277"/>
            <ac:picMk id="13" creationId="{155ABA65-748B-4AC5-BCF9-F25D45A546C8}"/>
          </ac:picMkLst>
        </pc:picChg>
      </pc:sldChg>
      <pc:sldChg chg="addSp delSp modSp add replId">
        <pc:chgData name="Subhajit Sahu" userId="4f120548575355b2" providerId="Windows Live" clId="Web-{A5CBBB7E-6AF5-4C83-8B11-61C01AAF8FEA}" dt="2020-11-12T11:14:14.451" v="14328" actId="20577"/>
        <pc:sldMkLst>
          <pc:docMk/>
          <pc:sldMk cId="945516019" sldId="278"/>
        </pc:sldMkLst>
        <pc:spChg chg="mod">
          <ac:chgData name="Subhajit Sahu" userId="4f120548575355b2" providerId="Windows Live" clId="Web-{A5CBBB7E-6AF5-4C83-8B11-61C01AAF8FEA}" dt="2020-11-12T11:14:14.451" v="14328" actId="20577"/>
          <ac:spMkLst>
            <pc:docMk/>
            <pc:sldMk cId="945516019" sldId="278"/>
            <ac:spMk id="3" creationId="{A9109992-DA7E-4BEC-9EE6-945BB099A33F}"/>
          </ac:spMkLst>
        </pc:spChg>
        <pc:spChg chg="mod">
          <ac:chgData name="Subhajit Sahu" userId="4f120548575355b2" providerId="Windows Live" clId="Web-{A5CBBB7E-6AF5-4C83-8B11-61C01AAF8FEA}" dt="2020-11-12T11:09:30.840" v="13972" actId="20577"/>
          <ac:spMkLst>
            <pc:docMk/>
            <pc:sldMk cId="945516019" sldId="278"/>
            <ac:spMk id="4" creationId="{EAF9B473-3DCD-4423-ACDF-F6B61F6F9386}"/>
          </ac:spMkLst>
        </pc:spChg>
        <pc:picChg chg="add mod">
          <ac:chgData name="Subhajit Sahu" userId="4f120548575355b2" providerId="Windows Live" clId="Web-{A5CBBB7E-6AF5-4C83-8B11-61C01AAF8FEA}" dt="2020-11-12T11:10:20.824" v="13978" actId="14100"/>
          <ac:picMkLst>
            <pc:docMk/>
            <pc:sldMk cId="945516019" sldId="278"/>
            <ac:picMk id="5" creationId="{B94C941A-6CCD-4A53-83E4-B8930B6BCB2E}"/>
          </ac:picMkLst>
        </pc:picChg>
        <pc:picChg chg="del">
          <ac:chgData name="Subhajit Sahu" userId="4f120548575355b2" providerId="Windows Live" clId="Web-{A5CBBB7E-6AF5-4C83-8B11-61C01AAF8FEA}" dt="2020-11-12T11:10:07.668" v="13975"/>
          <ac:picMkLst>
            <pc:docMk/>
            <pc:sldMk cId="945516019" sldId="278"/>
            <ac:picMk id="17" creationId="{56C8EC56-E09D-4862-84A0-D046B96F9827}"/>
          </ac:picMkLst>
        </pc:picChg>
      </pc:sldChg>
      <pc:sldChg chg="addSp delSp modSp add ord replId">
        <pc:chgData name="Subhajit Sahu" userId="4f120548575355b2" providerId="Windows Live" clId="Web-{A5CBBB7E-6AF5-4C83-8B11-61C01AAF8FEA}" dt="2020-11-12T12:18:47.388" v="18387" actId="20577"/>
        <pc:sldMkLst>
          <pc:docMk/>
          <pc:sldMk cId="2852681419" sldId="279"/>
        </pc:sldMkLst>
        <pc:spChg chg="mod">
          <ac:chgData name="Subhajit Sahu" userId="4f120548575355b2" providerId="Windows Live" clId="Web-{A5CBBB7E-6AF5-4C83-8B11-61C01AAF8FEA}" dt="2020-11-12T08:07:04.511" v="2533" actId="20577"/>
          <ac:spMkLst>
            <pc:docMk/>
            <pc:sldMk cId="2852681419" sldId="279"/>
            <ac:spMk id="2" creationId="{F1D1FF1D-8BE5-4FA7-A8C2-6971A7B3CA75}"/>
          </ac:spMkLst>
        </pc:spChg>
        <pc:spChg chg="mod">
          <ac:chgData name="Subhajit Sahu" userId="4f120548575355b2" providerId="Windows Live" clId="Web-{A5CBBB7E-6AF5-4C83-8B11-61C01AAF8FEA}" dt="2020-11-12T12:18:47.388" v="18387" actId="20577"/>
          <ac:spMkLst>
            <pc:docMk/>
            <pc:sldMk cId="2852681419" sldId="279"/>
            <ac:spMk id="3" creationId="{271CB718-7DB0-4DFE-AF50-57302371B89E}"/>
          </ac:spMkLst>
        </pc:spChg>
        <pc:spChg chg="mod">
          <ac:chgData name="Subhajit Sahu" userId="4f120548575355b2" providerId="Windows Live" clId="Web-{A5CBBB7E-6AF5-4C83-8B11-61C01AAF8FEA}" dt="2020-11-12T08:07:15.073" v="2535" actId="20577"/>
          <ac:spMkLst>
            <pc:docMk/>
            <pc:sldMk cId="2852681419" sldId="279"/>
            <ac:spMk id="5" creationId="{C7FA3031-3EA4-4A66-A2A1-823D685E95B6}"/>
          </ac:spMkLst>
        </pc:spChg>
        <pc:spChg chg="add del mod">
          <ac:chgData name="Subhajit Sahu" userId="4f120548575355b2" providerId="Windows Live" clId="Web-{A5CBBB7E-6AF5-4C83-8B11-61C01AAF8FEA}" dt="2020-11-12T12:17:18.512" v="18371" actId="20577"/>
          <ac:spMkLst>
            <pc:docMk/>
            <pc:sldMk cId="2852681419" sldId="279"/>
            <ac:spMk id="6" creationId="{DBBB9D9B-6701-409E-B17D-812DA51EF097}"/>
          </ac:spMkLst>
        </pc:spChg>
        <pc:picChg chg="del">
          <ac:chgData name="Subhajit Sahu" userId="4f120548575355b2" providerId="Windows Live" clId="Web-{A5CBBB7E-6AF5-4C83-8B11-61C01AAF8FEA}" dt="2020-11-12T08:03:32.228" v="2443"/>
          <ac:picMkLst>
            <pc:docMk/>
            <pc:sldMk cId="2852681419" sldId="279"/>
            <ac:picMk id="7" creationId="{F9CC21A1-FB51-4B8E-91B6-E9E1DF408ECA}"/>
          </ac:picMkLst>
        </pc:picChg>
        <pc:picChg chg="add del mod ord">
          <ac:chgData name="Subhajit Sahu" userId="4f120548575355b2" providerId="Windows Live" clId="Web-{A5CBBB7E-6AF5-4C83-8B11-61C01AAF8FEA}" dt="2020-11-12T08:03:53.837" v="2445"/>
          <ac:picMkLst>
            <pc:docMk/>
            <pc:sldMk cId="2852681419" sldId="279"/>
            <ac:picMk id="8" creationId="{DC357AE0-FFA4-4FCC-AFAE-6D90D56D37D6}"/>
          </ac:picMkLst>
        </pc:picChg>
        <pc:picChg chg="add del mod">
          <ac:chgData name="Subhajit Sahu" userId="4f120548575355b2" providerId="Windows Live" clId="Web-{A5CBBB7E-6AF5-4C83-8B11-61C01AAF8FEA}" dt="2020-11-12T08:05:32.166" v="2467"/>
          <ac:picMkLst>
            <pc:docMk/>
            <pc:sldMk cId="2852681419" sldId="279"/>
            <ac:picMk id="9" creationId="{866624E1-8CCC-4FBA-9921-125EA5D2F342}"/>
          </ac:picMkLst>
        </pc:picChg>
        <pc:picChg chg="add del mod ord">
          <ac:chgData name="Subhajit Sahu" userId="4f120548575355b2" providerId="Windows Live" clId="Web-{A5CBBB7E-6AF5-4C83-8B11-61C01AAF8FEA}" dt="2020-11-12T08:04:43.853" v="2457"/>
          <ac:picMkLst>
            <pc:docMk/>
            <pc:sldMk cId="2852681419" sldId="279"/>
            <ac:picMk id="10" creationId="{45937534-8764-401A-997F-D3A304BD07FC}"/>
          </ac:picMkLst>
        </pc:picChg>
        <pc:picChg chg="add mod ord">
          <ac:chgData name="Subhajit Sahu" userId="4f120548575355b2" providerId="Windows Live" clId="Web-{A5CBBB7E-6AF5-4C83-8B11-61C01AAF8FEA}" dt="2020-11-12T11:34:11.788" v="16151"/>
          <ac:picMkLst>
            <pc:docMk/>
            <pc:sldMk cId="2852681419" sldId="279"/>
            <ac:picMk id="11" creationId="{90CFFC04-7221-4206-BB73-E1707A95C2B0}"/>
          </ac:picMkLst>
        </pc:picChg>
      </pc:sldChg>
      <pc:sldChg chg="modSp add replId">
        <pc:chgData name="Subhajit Sahu" userId="4f120548575355b2" providerId="Windows Live" clId="Web-{A5CBBB7E-6AF5-4C83-8B11-61C01AAF8FEA}" dt="2020-11-12T11:49:04.232" v="17772" actId="20577"/>
        <pc:sldMkLst>
          <pc:docMk/>
          <pc:sldMk cId="844373133" sldId="280"/>
        </pc:sldMkLst>
        <pc:spChg chg="mod">
          <ac:chgData name="Subhajit Sahu" userId="4f120548575355b2" providerId="Windows Live" clId="Web-{A5CBBB7E-6AF5-4C83-8B11-61C01AAF8FEA}" dt="2020-11-12T11:49:04.232" v="17772" actId="20577"/>
          <ac:spMkLst>
            <pc:docMk/>
            <pc:sldMk cId="844373133" sldId="280"/>
            <ac:spMk id="3" creationId="{271CB718-7DB0-4DFE-AF50-57302371B89E}"/>
          </ac:spMkLst>
        </pc:spChg>
        <pc:spChg chg="mod">
          <ac:chgData name="Subhajit Sahu" userId="4f120548575355b2" providerId="Windows Live" clId="Web-{A5CBBB7E-6AF5-4C83-8B11-61C01AAF8FEA}" dt="2020-11-12T11:27:51.582" v="15487" actId="20577"/>
          <ac:spMkLst>
            <pc:docMk/>
            <pc:sldMk cId="844373133" sldId="280"/>
            <ac:spMk id="6" creationId="{DBBB9D9B-6701-409E-B17D-812DA51EF097}"/>
          </ac:spMkLst>
        </pc:spChg>
        <pc:picChg chg="ord">
          <ac:chgData name="Subhajit Sahu" userId="4f120548575355b2" providerId="Windows Live" clId="Web-{A5CBBB7E-6AF5-4C83-8B11-61C01AAF8FEA}" dt="2020-11-12T11:21:28.564" v="15158"/>
          <ac:picMkLst>
            <pc:docMk/>
            <pc:sldMk cId="844373133" sldId="280"/>
            <ac:picMk id="9" creationId="{866624E1-8CCC-4FBA-9921-125EA5D2F342}"/>
          </ac:picMkLst>
        </pc:picChg>
      </pc:sldChg>
      <pc:sldChg chg="addSp delSp modSp add replId">
        <pc:chgData name="Subhajit Sahu" userId="4f120548575355b2" providerId="Windows Live" clId="Web-{A5CBBB7E-6AF5-4C83-8B11-61C01AAF8FEA}" dt="2020-11-12T12:15:47.090" v="18367" actId="20577"/>
        <pc:sldMkLst>
          <pc:docMk/>
          <pc:sldMk cId="903973024" sldId="281"/>
        </pc:sldMkLst>
        <pc:spChg chg="mod">
          <ac:chgData name="Subhajit Sahu" userId="4f120548575355b2" providerId="Windows Live" clId="Web-{A5CBBB7E-6AF5-4C83-8B11-61C01AAF8FEA}" dt="2020-11-12T12:14:31.792" v="18360" actId="20577"/>
          <ac:spMkLst>
            <pc:docMk/>
            <pc:sldMk cId="903973024" sldId="281"/>
            <ac:spMk id="2" creationId="{F1D1FF1D-8BE5-4FA7-A8C2-6971A7B3CA75}"/>
          </ac:spMkLst>
        </pc:spChg>
        <pc:spChg chg="mod">
          <ac:chgData name="Subhajit Sahu" userId="4f120548575355b2" providerId="Windows Live" clId="Web-{A5CBBB7E-6AF5-4C83-8B11-61C01AAF8FEA}" dt="2020-11-12T12:15:47.090" v="18367" actId="20577"/>
          <ac:spMkLst>
            <pc:docMk/>
            <pc:sldMk cId="903973024" sldId="281"/>
            <ac:spMk id="3" creationId="{271CB718-7DB0-4DFE-AF50-57302371B89E}"/>
          </ac:spMkLst>
        </pc:spChg>
        <pc:spChg chg="del">
          <ac:chgData name="Subhajit Sahu" userId="4f120548575355b2" providerId="Windows Live" clId="Web-{A5CBBB7E-6AF5-4C83-8B11-61C01AAF8FEA}" dt="2020-11-12T12:14:42.230" v="18363"/>
          <ac:spMkLst>
            <pc:docMk/>
            <pc:sldMk cId="903973024" sldId="281"/>
            <ac:spMk id="5" creationId="{C7FA3031-3EA4-4A66-A2A1-823D685E95B6}"/>
          </ac:spMkLst>
        </pc:spChg>
        <pc:spChg chg="mod">
          <ac:chgData name="Subhajit Sahu" userId="4f120548575355b2" providerId="Windows Live" clId="Web-{A5CBBB7E-6AF5-4C83-8B11-61C01AAF8FEA}" dt="2020-11-12T11:33:45.475" v="16142" actId="20577"/>
          <ac:spMkLst>
            <pc:docMk/>
            <pc:sldMk cId="903973024" sldId="281"/>
            <ac:spMk id="6" creationId="{DBBB9D9B-6701-409E-B17D-812DA51EF097}"/>
          </ac:spMkLst>
        </pc:spChg>
        <pc:picChg chg="add mod">
          <ac:chgData name="Subhajit Sahu" userId="4f120548575355b2" providerId="Windows Live" clId="Web-{A5CBBB7E-6AF5-4C83-8B11-61C01AAF8FEA}" dt="2020-11-12T08:08:22.636" v="2542" actId="14100"/>
          <ac:picMkLst>
            <pc:docMk/>
            <pc:sldMk cId="903973024" sldId="281"/>
            <ac:picMk id="4" creationId="{40C31564-48C7-4AD2-9236-CB705EA21D11}"/>
          </ac:picMkLst>
        </pc:picChg>
        <pc:picChg chg="del">
          <ac:chgData name="Subhajit Sahu" userId="4f120548575355b2" providerId="Windows Live" clId="Web-{A5CBBB7E-6AF5-4C83-8B11-61C01AAF8FEA}" dt="2020-11-12T08:08:01.808" v="2539"/>
          <ac:picMkLst>
            <pc:docMk/>
            <pc:sldMk cId="903973024" sldId="281"/>
            <ac:picMk id="11" creationId="{90CFFC04-7221-4206-BB73-E1707A95C2B0}"/>
          </ac:picMkLst>
        </pc:picChg>
      </pc:sldChg>
      <pc:sldChg chg="modSp new ord">
        <pc:chgData name="Subhajit Sahu" userId="4f120548575355b2" providerId="Windows Live" clId="Web-{A5CBBB7E-6AF5-4C83-8B11-61C01AAF8FEA}" dt="2020-11-12T09:46:18.632" v="8050" actId="20577"/>
        <pc:sldMkLst>
          <pc:docMk/>
          <pc:sldMk cId="3466676879" sldId="282"/>
        </pc:sldMkLst>
        <pc:spChg chg="mod">
          <ac:chgData name="Subhajit Sahu" userId="4f120548575355b2" providerId="Windows Live" clId="Web-{A5CBBB7E-6AF5-4C83-8B11-61C01AAF8FEA}" dt="2020-11-12T08:50:19.532" v="5655" actId="20577"/>
          <ac:spMkLst>
            <pc:docMk/>
            <pc:sldMk cId="3466676879" sldId="282"/>
            <ac:spMk id="2" creationId="{3C031657-3193-42E7-883F-0E85F60CFBC9}"/>
          </ac:spMkLst>
        </pc:spChg>
        <pc:spChg chg="mod">
          <ac:chgData name="Subhajit Sahu" userId="4f120548575355b2" providerId="Windows Live" clId="Web-{A5CBBB7E-6AF5-4C83-8B11-61C01AAF8FEA}" dt="2020-11-12T09:43:18.412" v="8013" actId="20577"/>
          <ac:spMkLst>
            <pc:docMk/>
            <pc:sldMk cId="3466676879" sldId="282"/>
            <ac:spMk id="3" creationId="{145E33DB-46FB-4192-A753-604BA6249908}"/>
          </ac:spMkLst>
        </pc:spChg>
        <pc:spChg chg="mod">
          <ac:chgData name="Subhajit Sahu" userId="4f120548575355b2" providerId="Windows Live" clId="Web-{A5CBBB7E-6AF5-4C83-8B11-61C01AAF8FEA}" dt="2020-11-12T09:46:18.632" v="8050" actId="20577"/>
          <ac:spMkLst>
            <pc:docMk/>
            <pc:sldMk cId="3466676879" sldId="282"/>
            <ac:spMk id="4" creationId="{7AF9303F-061E-4B3C-A6E8-7DDCD65519A7}"/>
          </ac:spMkLst>
        </pc:spChg>
      </pc:sldChg>
      <pc:sldChg chg="modSp add ord replId">
        <pc:chgData name="Subhajit Sahu" userId="4f120548575355b2" providerId="Windows Live" clId="Web-{A5CBBB7E-6AF5-4C83-8B11-61C01AAF8FEA}" dt="2020-11-12T09:49:09.758" v="8119" actId="20577"/>
        <pc:sldMkLst>
          <pc:docMk/>
          <pc:sldMk cId="1088045827" sldId="283"/>
        </pc:sldMkLst>
        <pc:spChg chg="mod">
          <ac:chgData name="Subhajit Sahu" userId="4f120548575355b2" providerId="Windows Live" clId="Web-{A5CBBB7E-6AF5-4C83-8B11-61C01AAF8FEA}" dt="2020-11-12T08:50:30.191" v="5659" actId="20577"/>
          <ac:spMkLst>
            <pc:docMk/>
            <pc:sldMk cId="1088045827" sldId="283"/>
            <ac:spMk id="2" creationId="{3C031657-3193-42E7-883F-0E85F60CFBC9}"/>
          </ac:spMkLst>
        </pc:spChg>
        <pc:spChg chg="mod">
          <ac:chgData name="Subhajit Sahu" userId="4f120548575355b2" providerId="Windows Live" clId="Web-{A5CBBB7E-6AF5-4C83-8B11-61C01AAF8FEA}" dt="2020-11-12T09:47:29.414" v="8073" actId="20577"/>
          <ac:spMkLst>
            <pc:docMk/>
            <pc:sldMk cId="1088045827" sldId="283"/>
            <ac:spMk id="3" creationId="{145E33DB-46FB-4192-A753-604BA6249908}"/>
          </ac:spMkLst>
        </pc:spChg>
        <pc:spChg chg="mod">
          <ac:chgData name="Subhajit Sahu" userId="4f120548575355b2" providerId="Windows Live" clId="Web-{A5CBBB7E-6AF5-4C83-8B11-61C01AAF8FEA}" dt="2020-11-12T09:49:09.758" v="8119" actId="20577"/>
          <ac:spMkLst>
            <pc:docMk/>
            <pc:sldMk cId="1088045827" sldId="283"/>
            <ac:spMk id="4" creationId="{7AF9303F-061E-4B3C-A6E8-7DDCD65519A7}"/>
          </ac:spMkLst>
        </pc:spChg>
      </pc:sldChg>
    </pc:docChg>
  </pc:docChgLst>
  <pc:docChgLst>
    <pc:chgData name="Subhajit Sahu" userId="4f120548575355b2" providerId="Windows Live" clId="Web-{515CDFAE-3987-4FBE-830B-5C38B6F380B2}"/>
    <pc:docChg chg="addSld delSld modSld sldOrd">
      <pc:chgData name="Subhajit Sahu" userId="4f120548575355b2" providerId="Windows Live" clId="Web-{515CDFAE-3987-4FBE-830B-5C38B6F380B2}" dt="2020-11-11T17:53:16.412" v="1863" actId="20577"/>
      <pc:docMkLst>
        <pc:docMk/>
      </pc:docMkLst>
      <pc:sldChg chg="del">
        <pc:chgData name="Subhajit Sahu" userId="4f120548575355b2" providerId="Windows Live" clId="Web-{515CDFAE-3987-4FBE-830B-5C38B6F380B2}" dt="2020-11-11T13:23:12.128" v="1"/>
        <pc:sldMkLst>
          <pc:docMk/>
          <pc:sldMk cId="109857222" sldId="256"/>
        </pc:sldMkLst>
      </pc:sldChg>
      <pc:sldChg chg="addSp delSp modSp new">
        <pc:chgData name="Subhajit Sahu" userId="4f120548575355b2" providerId="Windows Live" clId="Web-{515CDFAE-3987-4FBE-830B-5C38B6F380B2}" dt="2020-11-11T15:33:26.587" v="1212" actId="20577"/>
        <pc:sldMkLst>
          <pc:docMk/>
          <pc:sldMk cId="3922327964" sldId="257"/>
        </pc:sldMkLst>
        <pc:spChg chg="mod">
          <ac:chgData name="Subhajit Sahu" userId="4f120548575355b2" providerId="Windows Live" clId="Web-{515CDFAE-3987-4FBE-830B-5C38B6F380B2}" dt="2020-11-11T13:40:05.383" v="566" actId="20577"/>
          <ac:spMkLst>
            <pc:docMk/>
            <pc:sldMk cId="3922327964" sldId="257"/>
            <ac:spMk id="2" creationId="{9294E499-C3D9-4E8E-B1F7-612D01C83161}"/>
          </ac:spMkLst>
        </pc:spChg>
        <pc:spChg chg="mod">
          <ac:chgData name="Subhajit Sahu" userId="4f120548575355b2" providerId="Windows Live" clId="Web-{515CDFAE-3987-4FBE-830B-5C38B6F380B2}" dt="2020-11-11T15:33:26.587" v="1212" actId="20577"/>
          <ac:spMkLst>
            <pc:docMk/>
            <pc:sldMk cId="3922327964" sldId="257"/>
            <ac:spMk id="3" creationId="{E49AE4F2-2195-4CAE-AC14-390E49866BA3}"/>
          </ac:spMkLst>
        </pc:spChg>
        <pc:spChg chg="add mod">
          <ac:chgData name="Subhajit Sahu" userId="4f120548575355b2" providerId="Windows Live" clId="Web-{515CDFAE-3987-4FBE-830B-5C38B6F380B2}" dt="2020-11-11T13:27:32.973" v="127" actId="20577"/>
          <ac:spMkLst>
            <pc:docMk/>
            <pc:sldMk cId="3922327964" sldId="257"/>
            <ac:spMk id="5" creationId="{B2D513DB-1202-46F6-AF45-79D75DA19F60}"/>
          </ac:spMkLst>
        </pc:spChg>
        <pc:spChg chg="add mod">
          <ac:chgData name="Subhajit Sahu" userId="4f120548575355b2" providerId="Windows Live" clId="Web-{515CDFAE-3987-4FBE-830B-5C38B6F380B2}" dt="2020-11-11T13:28:19.239" v="135" actId="1076"/>
          <ac:spMkLst>
            <pc:docMk/>
            <pc:sldMk cId="3922327964" sldId="257"/>
            <ac:spMk id="7" creationId="{6FD478A2-B859-4742-844D-3204DAA45320}"/>
          </ac:spMkLst>
        </pc:spChg>
        <pc:spChg chg="add mod">
          <ac:chgData name="Subhajit Sahu" userId="4f120548575355b2" providerId="Windows Live" clId="Web-{515CDFAE-3987-4FBE-830B-5C38B6F380B2}" dt="2020-11-11T13:29:01.005" v="140" actId="1076"/>
          <ac:spMkLst>
            <pc:docMk/>
            <pc:sldMk cId="3922327964" sldId="257"/>
            <ac:spMk id="8" creationId="{AB1EAEFF-FCD4-4993-8C45-A981E30CB2BF}"/>
          </ac:spMkLst>
        </pc:spChg>
        <pc:spChg chg="add mod">
          <ac:chgData name="Subhajit Sahu" userId="4f120548575355b2" providerId="Windows Live" clId="Web-{515CDFAE-3987-4FBE-830B-5C38B6F380B2}" dt="2020-11-11T13:29:12.802" v="145" actId="1076"/>
          <ac:spMkLst>
            <pc:docMk/>
            <pc:sldMk cId="3922327964" sldId="257"/>
            <ac:spMk id="9" creationId="{03BCFD7A-1775-48A3-B845-7724964DB6BD}"/>
          </ac:spMkLst>
        </pc:spChg>
        <pc:spChg chg="add mod">
          <ac:chgData name="Subhajit Sahu" userId="4f120548575355b2" providerId="Windows Live" clId="Web-{515CDFAE-3987-4FBE-830B-5C38B6F380B2}" dt="2020-11-11T13:29:30.364" v="150" actId="1076"/>
          <ac:spMkLst>
            <pc:docMk/>
            <pc:sldMk cId="3922327964" sldId="257"/>
            <ac:spMk id="10" creationId="{66FD1515-5370-4496-AB68-014920494F97}"/>
          </ac:spMkLst>
        </pc:spChg>
        <pc:spChg chg="add mod">
          <ac:chgData name="Subhajit Sahu" userId="4f120548575355b2" providerId="Windows Live" clId="Web-{515CDFAE-3987-4FBE-830B-5C38B6F380B2}" dt="2020-11-11T13:44:01.697" v="643" actId="20577"/>
          <ac:spMkLst>
            <pc:docMk/>
            <pc:sldMk cId="3922327964" sldId="257"/>
            <ac:spMk id="11" creationId="{47AF4E79-5AEC-4FE4-9A9F-9BE3493028F4}"/>
          </ac:spMkLst>
        </pc:spChg>
        <pc:spChg chg="add mod">
          <ac:chgData name="Subhajit Sahu" userId="4f120548575355b2" providerId="Windows Live" clId="Web-{515CDFAE-3987-4FBE-830B-5C38B6F380B2}" dt="2020-11-11T13:40:50.759" v="579" actId="1076"/>
          <ac:spMkLst>
            <pc:docMk/>
            <pc:sldMk cId="3922327964" sldId="257"/>
            <ac:spMk id="12" creationId="{8BCA946A-42D6-4654-A74B-E43D86A730CD}"/>
          </ac:spMkLst>
        </pc:spChg>
        <pc:spChg chg="add mod">
          <ac:chgData name="Subhajit Sahu" userId="4f120548575355b2" providerId="Windows Live" clId="Web-{515CDFAE-3987-4FBE-830B-5C38B6F380B2}" dt="2020-11-11T13:41:17.665" v="590" actId="1076"/>
          <ac:spMkLst>
            <pc:docMk/>
            <pc:sldMk cId="3922327964" sldId="257"/>
            <ac:spMk id="13" creationId="{F18AD627-5C20-416C-B88F-737091B35D90}"/>
          </ac:spMkLst>
        </pc:spChg>
        <pc:spChg chg="add mod">
          <ac:chgData name="Subhajit Sahu" userId="4f120548575355b2" providerId="Windows Live" clId="Web-{515CDFAE-3987-4FBE-830B-5C38B6F380B2}" dt="2020-11-11T13:43:33.653" v="637" actId="1076"/>
          <ac:spMkLst>
            <pc:docMk/>
            <pc:sldMk cId="3922327964" sldId="257"/>
            <ac:spMk id="14" creationId="{5C35E439-CD2C-4853-8D3B-CC81C7598CB5}"/>
          </ac:spMkLst>
        </pc:spChg>
        <pc:picChg chg="add mod ord">
          <ac:chgData name="Subhajit Sahu" userId="4f120548575355b2" providerId="Windows Live" clId="Web-{515CDFAE-3987-4FBE-830B-5C38B6F380B2}" dt="2020-11-11T13:25:02.722" v="60" actId="1076"/>
          <ac:picMkLst>
            <pc:docMk/>
            <pc:sldMk cId="3922327964" sldId="257"/>
            <ac:picMk id="4" creationId="{6E2C22B3-838C-433A-BA96-BD3F851978AE}"/>
          </ac:picMkLst>
        </pc:picChg>
        <pc:picChg chg="add del mod">
          <ac:chgData name="Subhajit Sahu" userId="4f120548575355b2" providerId="Windows Live" clId="Web-{515CDFAE-3987-4FBE-830B-5C38B6F380B2}" dt="2020-11-11T13:28:05.114" v="130"/>
          <ac:picMkLst>
            <pc:docMk/>
            <pc:sldMk cId="3922327964" sldId="257"/>
            <ac:picMk id="6" creationId="{04D9DB7D-5A52-4AA0-9A73-9A99A106C1C1}"/>
          </ac:picMkLst>
        </pc:picChg>
      </pc:sldChg>
      <pc:sldChg chg="modSp new">
        <pc:chgData name="Subhajit Sahu" userId="4f120548575355b2" providerId="Windows Live" clId="Web-{515CDFAE-3987-4FBE-830B-5C38B6F380B2}" dt="2020-11-11T17:53:15.334" v="1861" actId="20577"/>
        <pc:sldMkLst>
          <pc:docMk/>
          <pc:sldMk cId="585920408" sldId="258"/>
        </pc:sldMkLst>
        <pc:spChg chg="mod">
          <ac:chgData name="Subhajit Sahu" userId="4f120548575355b2" providerId="Windows Live" clId="Web-{515CDFAE-3987-4FBE-830B-5C38B6F380B2}" dt="2020-11-11T13:57:46.874" v="1101" actId="20577"/>
          <ac:spMkLst>
            <pc:docMk/>
            <pc:sldMk cId="585920408" sldId="258"/>
            <ac:spMk id="2" creationId="{48BF89A1-8759-4FAD-A21F-3860BBD7EE3E}"/>
          </ac:spMkLst>
        </pc:spChg>
        <pc:spChg chg="mod">
          <ac:chgData name="Subhajit Sahu" userId="4f120548575355b2" providerId="Windows Live" clId="Web-{515CDFAE-3987-4FBE-830B-5C38B6F380B2}" dt="2020-11-11T16:31:58.119" v="1763" actId="20577"/>
          <ac:spMkLst>
            <pc:docMk/>
            <pc:sldMk cId="585920408" sldId="258"/>
            <ac:spMk id="3" creationId="{6895FE06-0354-426A-B170-4FCC3325090F}"/>
          </ac:spMkLst>
        </pc:spChg>
        <pc:spChg chg="mod">
          <ac:chgData name="Subhajit Sahu" userId="4f120548575355b2" providerId="Windows Live" clId="Web-{515CDFAE-3987-4FBE-830B-5C38B6F380B2}" dt="2020-11-11T17:53:15.334" v="1861" actId="20577"/>
          <ac:spMkLst>
            <pc:docMk/>
            <pc:sldMk cId="585920408" sldId="258"/>
            <ac:spMk id="4" creationId="{6E62B9D2-7C36-4E26-857B-E18151926255}"/>
          </ac:spMkLst>
        </pc:spChg>
      </pc:sldChg>
      <pc:sldChg chg="addSp delSp modSp new">
        <pc:chgData name="Subhajit Sahu" userId="4f120548575355b2" providerId="Windows Live" clId="Web-{515CDFAE-3987-4FBE-830B-5C38B6F380B2}" dt="2020-11-11T17:21:47.549" v="1858" actId="14100"/>
        <pc:sldMkLst>
          <pc:docMk/>
          <pc:sldMk cId="2423601426" sldId="259"/>
        </pc:sldMkLst>
        <pc:spChg chg="mod">
          <ac:chgData name="Subhajit Sahu" userId="4f120548575355b2" providerId="Windows Live" clId="Web-{515CDFAE-3987-4FBE-830B-5C38B6F380B2}" dt="2020-11-11T17:19:18.921" v="1812" actId="20577"/>
          <ac:spMkLst>
            <pc:docMk/>
            <pc:sldMk cId="2423601426" sldId="259"/>
            <ac:spMk id="2" creationId="{3B761AB6-E978-47D8-92F5-7F5E4772124E}"/>
          </ac:spMkLst>
        </pc:spChg>
        <pc:spChg chg="del">
          <ac:chgData name="Subhajit Sahu" userId="4f120548575355b2" providerId="Windows Live" clId="Web-{515CDFAE-3987-4FBE-830B-5C38B6F380B2}" dt="2020-11-11T17:21:40.705" v="1856"/>
          <ac:spMkLst>
            <pc:docMk/>
            <pc:sldMk cId="2423601426" sldId="259"/>
            <ac:spMk id="3" creationId="{BDCDE869-B4B3-495C-AF86-4F09CA8D0510}"/>
          </ac:spMkLst>
        </pc:spChg>
        <pc:picChg chg="add mod ord">
          <ac:chgData name="Subhajit Sahu" userId="4f120548575355b2" providerId="Windows Live" clId="Web-{515CDFAE-3987-4FBE-830B-5C38B6F380B2}" dt="2020-11-11T17:21:47.549" v="1858" actId="14100"/>
          <ac:picMkLst>
            <pc:docMk/>
            <pc:sldMk cId="2423601426" sldId="259"/>
            <ac:picMk id="5" creationId="{88B51C64-3D4A-4EEE-BC7D-318E3306BB3F}"/>
          </ac:picMkLst>
        </pc:picChg>
      </pc:sldChg>
      <pc:sldChg chg="addSp delSp modSp new ord">
        <pc:chgData name="Subhajit Sahu" userId="4f120548575355b2" providerId="Windows Live" clId="Web-{515CDFAE-3987-4FBE-830B-5C38B6F380B2}" dt="2020-11-11T17:21:17.923" v="1855" actId="1076"/>
        <pc:sldMkLst>
          <pc:docMk/>
          <pc:sldMk cId="1562007248" sldId="260"/>
        </pc:sldMkLst>
        <pc:spChg chg="mod">
          <ac:chgData name="Subhajit Sahu" userId="4f120548575355b2" providerId="Windows Live" clId="Web-{515CDFAE-3987-4FBE-830B-5C38B6F380B2}" dt="2020-11-11T17:20:10.563" v="1842" actId="20577"/>
          <ac:spMkLst>
            <pc:docMk/>
            <pc:sldMk cId="1562007248" sldId="260"/>
            <ac:spMk id="2" creationId="{4E1D1EFE-E32A-4AA7-9290-64D8502798AA}"/>
          </ac:spMkLst>
        </pc:spChg>
        <pc:spChg chg="del">
          <ac:chgData name="Subhajit Sahu" userId="4f120548575355b2" providerId="Windows Live" clId="Web-{515CDFAE-3987-4FBE-830B-5C38B6F380B2}" dt="2020-11-11T17:20:16.063" v="1845"/>
          <ac:spMkLst>
            <pc:docMk/>
            <pc:sldMk cId="1562007248" sldId="260"/>
            <ac:spMk id="3" creationId="{49FEADA3-CD39-4014-9F8A-75AC1C442E68}"/>
          </ac:spMkLst>
        </pc:spChg>
        <pc:picChg chg="add mod ord">
          <ac:chgData name="Subhajit Sahu" userId="4f120548575355b2" providerId="Windows Live" clId="Web-{515CDFAE-3987-4FBE-830B-5C38B6F380B2}" dt="2020-11-11T17:21:17.923" v="1855" actId="1076"/>
          <ac:picMkLst>
            <pc:docMk/>
            <pc:sldMk cId="1562007248" sldId="260"/>
            <ac:picMk id="4" creationId="{B814A5D0-0117-4D88-AFDD-288929D04F9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6E2C22B3-838C-433A-BA96-BD3F851978AE}"/>
              </a:ext>
            </a:extLst>
          </p:cNvPr>
          <p:cNvPicPr>
            <a:picLocks noChangeAspect="1"/>
          </p:cNvPicPr>
          <p:nvPr/>
        </p:nvPicPr>
        <p:blipFill>
          <a:blip r:embed="rId2"/>
          <a:stretch>
            <a:fillRect/>
          </a:stretch>
        </p:blipFill>
        <p:spPr>
          <a:xfrm>
            <a:off x="4555067" y="6054"/>
            <a:ext cx="7639755" cy="6845892"/>
          </a:xfrm>
          <a:prstGeom prst="rect">
            <a:avLst/>
          </a:prstGeom>
        </p:spPr>
      </p:pic>
      <p:sp>
        <p:nvSpPr>
          <p:cNvPr id="2" name="Title 1">
            <a:extLst>
              <a:ext uri="{FF2B5EF4-FFF2-40B4-BE49-F238E27FC236}">
                <a16:creationId xmlns:a16="http://schemas.microsoft.com/office/drawing/2014/main" id="{9294E499-C3D9-4E8E-B1F7-612D01C83161}"/>
              </a:ext>
            </a:extLst>
          </p:cNvPr>
          <p:cNvSpPr>
            <a:spLocks noGrp="1"/>
          </p:cNvSpPr>
          <p:nvPr>
            <p:ph type="title"/>
          </p:nvPr>
        </p:nvSpPr>
        <p:spPr/>
        <p:txBody>
          <a:bodyPr/>
          <a:lstStyle/>
          <a:p>
            <a:r>
              <a:rPr lang="en-US" sz="3600" b="1" dirty="0">
                <a:cs typeface="Calibri Light"/>
              </a:rPr>
              <a:t>LAN Design for Golf V</a:t>
            </a:r>
            <a:r>
              <a:rPr lang="en-US" sz="3600" b="1" dirty="0">
                <a:solidFill>
                  <a:schemeClr val="bg1"/>
                </a:solidFill>
                <a:cs typeface="Calibri Light"/>
              </a:rPr>
              <a:t>iew Apartments</a:t>
            </a:r>
            <a:endParaRPr lang="en-US" dirty="0">
              <a:solidFill>
                <a:schemeClr val="bg1"/>
              </a:solidFill>
            </a:endParaRPr>
          </a:p>
        </p:txBody>
      </p:sp>
      <p:sp>
        <p:nvSpPr>
          <p:cNvPr id="3" name="Content Placeholder 2">
            <a:extLst>
              <a:ext uri="{FF2B5EF4-FFF2-40B4-BE49-F238E27FC236}">
                <a16:creationId xmlns:a16="http://schemas.microsoft.com/office/drawing/2014/main" id="{E49AE4F2-2195-4CAE-AC14-390E49866BA3}"/>
              </a:ext>
            </a:extLst>
          </p:cNvPr>
          <p:cNvSpPr>
            <a:spLocks noGrp="1"/>
          </p:cNvSpPr>
          <p:nvPr>
            <p:ph idx="1"/>
          </p:nvPr>
        </p:nvSpPr>
        <p:spPr>
          <a:xfrm>
            <a:off x="838200" y="1825625"/>
            <a:ext cx="10515600" cy="5028671"/>
          </a:xfrm>
        </p:spPr>
        <p:txBody>
          <a:bodyPr vert="horz" lIns="91440" tIns="45720" rIns="91440" bIns="45720" rtlCol="0" anchor="t">
            <a:normAutofit/>
          </a:bodyPr>
          <a:lstStyle/>
          <a:p>
            <a:r>
              <a:rPr lang="en-US" sz="1600" b="1" dirty="0">
                <a:cs typeface="Calibri"/>
              </a:rPr>
              <a:t>Personal Areas</a:t>
            </a:r>
            <a:r>
              <a:rPr lang="en-US" sz="1400" dirty="0">
                <a:cs typeface="Calibri"/>
              </a:rPr>
              <a:t>:</a:t>
            </a:r>
          </a:p>
          <a:p>
            <a:r>
              <a:rPr lang="en-US" sz="1400" dirty="0">
                <a:cs typeface="Calibri"/>
              </a:rPr>
              <a:t>Block A: 6 flats x 15 floors = 90</a:t>
            </a:r>
          </a:p>
          <a:p>
            <a:r>
              <a:rPr lang="en-US" sz="1400" dirty="0">
                <a:cs typeface="Calibri"/>
              </a:rPr>
              <a:t>Block B: 5 flats x 14 floors = 70</a:t>
            </a:r>
          </a:p>
          <a:p>
            <a:r>
              <a:rPr lang="en-US" sz="1400" dirty="0">
                <a:cs typeface="Calibri"/>
              </a:rPr>
              <a:t>Block C: 4 flats x 14 floors = 56</a:t>
            </a:r>
          </a:p>
          <a:p>
            <a:r>
              <a:rPr lang="en-US" sz="1400" dirty="0">
                <a:cs typeface="Calibri"/>
              </a:rPr>
              <a:t>Block D: 7 flats x 14 floors = 98</a:t>
            </a:r>
          </a:p>
          <a:p>
            <a:r>
              <a:rPr lang="en-US" sz="1400" dirty="0">
                <a:cs typeface="Calibri"/>
              </a:rPr>
              <a:t>Block E: 5 flats x 14 floors = 70</a:t>
            </a:r>
          </a:p>
          <a:p>
            <a:r>
              <a:rPr lang="en-US" sz="1400" dirty="0">
                <a:cs typeface="Calibri"/>
              </a:rPr>
              <a:t>Total flats = </a:t>
            </a:r>
            <a:r>
              <a:rPr lang="en-US" sz="1400" b="1" dirty="0">
                <a:cs typeface="Calibri"/>
              </a:rPr>
              <a:t>384</a:t>
            </a:r>
          </a:p>
          <a:p>
            <a:endParaRPr lang="en-US" sz="1400" dirty="0">
              <a:cs typeface="Calibri"/>
            </a:endParaRPr>
          </a:p>
          <a:p>
            <a:r>
              <a:rPr lang="en-US" sz="1600" b="1" dirty="0">
                <a:cs typeface="Calibri"/>
              </a:rPr>
              <a:t>Common Areas</a:t>
            </a:r>
            <a:r>
              <a:rPr lang="en-US" sz="1400" dirty="0">
                <a:cs typeface="Calibri"/>
              </a:rPr>
              <a:t>:</a:t>
            </a:r>
          </a:p>
          <a:p>
            <a:r>
              <a:rPr lang="en-US" sz="1400" dirty="0">
                <a:cs typeface="Calibri"/>
              </a:rPr>
              <a:t>Club House: 4 rooms x 2 floors = 8</a:t>
            </a:r>
          </a:p>
          <a:p>
            <a:r>
              <a:rPr lang="en-US" sz="1400" dirty="0">
                <a:cs typeface="Calibri"/>
              </a:rPr>
              <a:t>Basement (private parking)</a:t>
            </a:r>
          </a:p>
          <a:p>
            <a:r>
              <a:rPr lang="en-US" sz="1400">
                <a:cs typeface="Calibri"/>
              </a:rPr>
              <a:t>Garden, Playgrounds</a:t>
            </a:r>
          </a:p>
          <a:p>
            <a:r>
              <a:rPr lang="en-US" sz="1400">
                <a:cs typeface="Calibri"/>
              </a:rPr>
              <a:t>Footpath, Guest parking</a:t>
            </a:r>
            <a:endParaRPr lang="en-US"/>
          </a:p>
          <a:p>
            <a:r>
              <a:rPr lang="en-US" sz="1400" dirty="0">
                <a:cs typeface="Calibri"/>
              </a:rPr>
              <a:t>Entrance, Exit Gate</a:t>
            </a:r>
          </a:p>
        </p:txBody>
      </p:sp>
      <p:sp>
        <p:nvSpPr>
          <p:cNvPr id="5" name="TextBox 4">
            <a:extLst>
              <a:ext uri="{FF2B5EF4-FFF2-40B4-BE49-F238E27FC236}">
                <a16:creationId xmlns:a16="http://schemas.microsoft.com/office/drawing/2014/main" id="{B2D513DB-1202-46F6-AF45-79D75DA19F60}"/>
              </a:ext>
            </a:extLst>
          </p:cNvPr>
          <p:cNvSpPr txBox="1"/>
          <p:nvPr/>
        </p:nvSpPr>
        <p:spPr>
          <a:xfrm>
            <a:off x="9028289" y="6191955"/>
            <a:ext cx="7535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rPr>
              <a:t>Block A</a:t>
            </a:r>
            <a:endParaRPr lang="en-US" sz="1400" b="1">
              <a:solidFill>
                <a:schemeClr val="bg1"/>
              </a:solidFill>
              <a:cs typeface="Calibri"/>
            </a:endParaRPr>
          </a:p>
        </p:txBody>
      </p:sp>
      <p:sp>
        <p:nvSpPr>
          <p:cNvPr id="7" name="TextBox 6">
            <a:extLst>
              <a:ext uri="{FF2B5EF4-FFF2-40B4-BE49-F238E27FC236}">
                <a16:creationId xmlns:a16="http://schemas.microsoft.com/office/drawing/2014/main" id="{6FD478A2-B859-4742-844D-3204DAA45320}"/>
              </a:ext>
            </a:extLst>
          </p:cNvPr>
          <p:cNvSpPr txBox="1"/>
          <p:nvPr/>
        </p:nvSpPr>
        <p:spPr>
          <a:xfrm>
            <a:off x="8280400" y="4526844"/>
            <a:ext cx="7535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rPr>
              <a:t>Block B</a:t>
            </a:r>
            <a:endParaRPr lang="en-US" sz="1400" b="1" dirty="0">
              <a:solidFill>
                <a:schemeClr val="bg1"/>
              </a:solidFill>
              <a:cs typeface="Calibri"/>
            </a:endParaRPr>
          </a:p>
        </p:txBody>
      </p:sp>
      <p:sp>
        <p:nvSpPr>
          <p:cNvPr id="8" name="TextBox 7">
            <a:extLst>
              <a:ext uri="{FF2B5EF4-FFF2-40B4-BE49-F238E27FC236}">
                <a16:creationId xmlns:a16="http://schemas.microsoft.com/office/drawing/2014/main" id="{AB1EAEFF-FCD4-4993-8C45-A981E30CB2BF}"/>
              </a:ext>
            </a:extLst>
          </p:cNvPr>
          <p:cNvSpPr txBox="1"/>
          <p:nvPr/>
        </p:nvSpPr>
        <p:spPr>
          <a:xfrm>
            <a:off x="7222067" y="4272844"/>
            <a:ext cx="7535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rPr>
              <a:t>Block C</a:t>
            </a:r>
            <a:endParaRPr lang="en-US" sz="1400" b="1" dirty="0">
              <a:solidFill>
                <a:schemeClr val="bg1"/>
              </a:solidFill>
              <a:cs typeface="Calibri"/>
            </a:endParaRPr>
          </a:p>
        </p:txBody>
      </p:sp>
      <p:sp>
        <p:nvSpPr>
          <p:cNvPr id="9" name="TextBox 8">
            <a:extLst>
              <a:ext uri="{FF2B5EF4-FFF2-40B4-BE49-F238E27FC236}">
                <a16:creationId xmlns:a16="http://schemas.microsoft.com/office/drawing/2014/main" id="{03BCFD7A-1775-48A3-B845-7724964DB6BD}"/>
              </a:ext>
            </a:extLst>
          </p:cNvPr>
          <p:cNvSpPr txBox="1"/>
          <p:nvPr/>
        </p:nvSpPr>
        <p:spPr>
          <a:xfrm>
            <a:off x="5937956" y="3891844"/>
            <a:ext cx="7535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rPr>
              <a:t>Block D</a:t>
            </a:r>
            <a:endParaRPr lang="en-US" sz="1400" b="1" dirty="0">
              <a:solidFill>
                <a:schemeClr val="bg1"/>
              </a:solidFill>
              <a:cs typeface="Calibri"/>
            </a:endParaRPr>
          </a:p>
        </p:txBody>
      </p:sp>
      <p:sp>
        <p:nvSpPr>
          <p:cNvPr id="10" name="TextBox 9">
            <a:extLst>
              <a:ext uri="{FF2B5EF4-FFF2-40B4-BE49-F238E27FC236}">
                <a16:creationId xmlns:a16="http://schemas.microsoft.com/office/drawing/2014/main" id="{66FD1515-5370-4496-AB68-014920494F97}"/>
              </a:ext>
            </a:extLst>
          </p:cNvPr>
          <p:cNvSpPr txBox="1"/>
          <p:nvPr/>
        </p:nvSpPr>
        <p:spPr>
          <a:xfrm>
            <a:off x="6474178" y="1380066"/>
            <a:ext cx="7535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rPr>
              <a:t>Block E</a:t>
            </a:r>
            <a:endParaRPr lang="en-US" sz="1400" b="1" dirty="0">
              <a:solidFill>
                <a:schemeClr val="bg1"/>
              </a:solidFill>
              <a:cs typeface="Calibri"/>
            </a:endParaRPr>
          </a:p>
        </p:txBody>
      </p:sp>
      <p:sp>
        <p:nvSpPr>
          <p:cNvPr id="11" name="TextBox 10">
            <a:extLst>
              <a:ext uri="{FF2B5EF4-FFF2-40B4-BE49-F238E27FC236}">
                <a16:creationId xmlns:a16="http://schemas.microsoft.com/office/drawing/2014/main" id="{47AF4E79-5AEC-4FE4-9A9F-9BE3493028F4}"/>
              </a:ext>
            </a:extLst>
          </p:cNvPr>
          <p:cNvSpPr txBox="1"/>
          <p:nvPr/>
        </p:nvSpPr>
        <p:spPr>
          <a:xfrm>
            <a:off x="7617178" y="1563510"/>
            <a:ext cx="7535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rPr>
              <a:t>Club House</a:t>
            </a:r>
            <a:endParaRPr lang="en-US" dirty="0">
              <a:solidFill>
                <a:schemeClr val="bg1"/>
              </a:solidFill>
            </a:endParaRPr>
          </a:p>
        </p:txBody>
      </p:sp>
      <p:sp>
        <p:nvSpPr>
          <p:cNvPr id="12" name="TextBox 11">
            <a:extLst>
              <a:ext uri="{FF2B5EF4-FFF2-40B4-BE49-F238E27FC236}">
                <a16:creationId xmlns:a16="http://schemas.microsoft.com/office/drawing/2014/main" id="{8BCA946A-42D6-4654-A74B-E43D86A730CD}"/>
              </a:ext>
            </a:extLst>
          </p:cNvPr>
          <p:cNvSpPr txBox="1"/>
          <p:nvPr/>
        </p:nvSpPr>
        <p:spPr>
          <a:xfrm>
            <a:off x="8223956" y="6191954"/>
            <a:ext cx="7535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rPr>
              <a:t>Exit</a:t>
            </a:r>
            <a:endParaRPr lang="en-US" dirty="0">
              <a:solidFill>
                <a:schemeClr val="bg1"/>
              </a:solidFill>
            </a:endParaRPr>
          </a:p>
        </p:txBody>
      </p:sp>
      <p:sp>
        <p:nvSpPr>
          <p:cNvPr id="13" name="TextBox 12">
            <a:extLst>
              <a:ext uri="{FF2B5EF4-FFF2-40B4-BE49-F238E27FC236}">
                <a16:creationId xmlns:a16="http://schemas.microsoft.com/office/drawing/2014/main" id="{F18AD627-5C20-416C-B88F-737091B35D90}"/>
              </a:ext>
            </a:extLst>
          </p:cNvPr>
          <p:cNvSpPr txBox="1"/>
          <p:nvPr/>
        </p:nvSpPr>
        <p:spPr>
          <a:xfrm>
            <a:off x="9465734" y="6502398"/>
            <a:ext cx="10075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rPr>
              <a:t>Entrance</a:t>
            </a:r>
            <a:endParaRPr lang="en-US" dirty="0"/>
          </a:p>
        </p:txBody>
      </p:sp>
      <p:sp>
        <p:nvSpPr>
          <p:cNvPr id="14" name="TextBox 13">
            <a:extLst>
              <a:ext uri="{FF2B5EF4-FFF2-40B4-BE49-F238E27FC236}">
                <a16:creationId xmlns:a16="http://schemas.microsoft.com/office/drawing/2014/main" id="{5C35E439-CD2C-4853-8D3B-CC81C7598CB5}"/>
              </a:ext>
            </a:extLst>
          </p:cNvPr>
          <p:cNvSpPr txBox="1"/>
          <p:nvPr/>
        </p:nvSpPr>
        <p:spPr>
          <a:xfrm>
            <a:off x="10890956" y="-2825"/>
            <a:ext cx="13038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bg1"/>
                </a:solidFill>
              </a:rPr>
              <a:t>Subhajit Sahu</a:t>
            </a:r>
            <a:endParaRPr lang="en-US" dirty="0">
              <a:solidFill>
                <a:schemeClr val="bg1"/>
              </a:solidFill>
            </a:endParaRPr>
          </a:p>
          <a:p>
            <a:r>
              <a:rPr lang="en-US" sz="1400" b="1" dirty="0">
                <a:solidFill>
                  <a:schemeClr val="bg1"/>
                </a:solidFill>
                <a:cs typeface="Calibri"/>
              </a:rPr>
              <a:t>2018801013</a:t>
            </a:r>
          </a:p>
        </p:txBody>
      </p:sp>
    </p:spTree>
    <p:extLst>
      <p:ext uri="{BB962C8B-B14F-4D97-AF65-F5344CB8AC3E}">
        <p14:creationId xmlns:p14="http://schemas.microsoft.com/office/powerpoint/2010/main" val="3922327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7EFB-F1B5-43C2-BA13-2A9BF0C9470C}"/>
              </a:ext>
            </a:extLst>
          </p:cNvPr>
          <p:cNvSpPr>
            <a:spLocks noGrp="1"/>
          </p:cNvSpPr>
          <p:nvPr>
            <p:ph type="title"/>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078EE40C-E229-4112-9DC8-CB491585F32C}"/>
              </a:ext>
            </a:extLst>
          </p:cNvPr>
          <p:cNvPicPr>
            <a:picLocks noGrp="1" noChangeAspect="1"/>
          </p:cNvPicPr>
          <p:nvPr>
            <p:ph idx="1"/>
          </p:nvPr>
        </p:nvPicPr>
        <p:blipFill>
          <a:blip r:embed="rId2"/>
          <a:stretch>
            <a:fillRect/>
          </a:stretch>
        </p:blipFill>
        <p:spPr>
          <a:xfrm>
            <a:off x="1450622" y="4841"/>
            <a:ext cx="9304866" cy="6848317"/>
          </a:xfrm>
        </p:spPr>
      </p:pic>
      <p:sp>
        <p:nvSpPr>
          <p:cNvPr id="8" name="TextBox 7">
            <a:extLst>
              <a:ext uri="{FF2B5EF4-FFF2-40B4-BE49-F238E27FC236}">
                <a16:creationId xmlns:a16="http://schemas.microsoft.com/office/drawing/2014/main" id="{136B0717-B876-4899-851C-0CA6436B312D}"/>
              </a:ext>
            </a:extLst>
          </p:cNvPr>
          <p:cNvSpPr txBox="1"/>
          <p:nvPr/>
        </p:nvSpPr>
        <p:spPr>
          <a:xfrm>
            <a:off x="10566400" y="11288"/>
            <a:ext cx="16284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Network</a:t>
            </a:r>
            <a:endParaRPr lang="en-US" sz="2800" b="1">
              <a:cs typeface="Calibri"/>
            </a:endParaRPr>
          </a:p>
          <a:p>
            <a:r>
              <a:rPr lang="en-US" sz="2800" b="1"/>
              <a:t>Design</a:t>
            </a:r>
            <a:endParaRPr lang="en-US" sz="2800" b="1">
              <a:cs typeface="Calibri"/>
            </a:endParaRPr>
          </a:p>
        </p:txBody>
      </p:sp>
    </p:spTree>
    <p:extLst>
      <p:ext uri="{BB962C8B-B14F-4D97-AF65-F5344CB8AC3E}">
        <p14:creationId xmlns:p14="http://schemas.microsoft.com/office/powerpoint/2010/main" val="228459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6EFB-E1A1-4939-BA55-FEA53EE1D851}"/>
              </a:ext>
            </a:extLst>
          </p:cNvPr>
          <p:cNvSpPr>
            <a:spLocks noGrp="1"/>
          </p:cNvSpPr>
          <p:nvPr>
            <p:ph type="title"/>
          </p:nvPr>
        </p:nvSpPr>
        <p:spPr/>
        <p:txBody>
          <a:bodyPr/>
          <a:lstStyle/>
          <a:p>
            <a:r>
              <a:rPr lang="en-US" sz="3600" b="1">
                <a:cs typeface="Calibri Light"/>
              </a:rPr>
              <a:t>Network Implementation</a:t>
            </a:r>
            <a:endParaRPr lang="en-US"/>
          </a:p>
        </p:txBody>
      </p:sp>
      <p:sp>
        <p:nvSpPr>
          <p:cNvPr id="3" name="Content Placeholder 2">
            <a:extLst>
              <a:ext uri="{FF2B5EF4-FFF2-40B4-BE49-F238E27FC236}">
                <a16:creationId xmlns:a16="http://schemas.microsoft.com/office/drawing/2014/main" id="{B2F335D6-6ADA-4A02-9801-110D8D30A6B5}"/>
              </a:ext>
            </a:extLst>
          </p:cNvPr>
          <p:cNvSpPr>
            <a:spLocks noGrp="1"/>
          </p:cNvSpPr>
          <p:nvPr>
            <p:ph sz="half" idx="1"/>
          </p:nvPr>
        </p:nvSpPr>
        <p:spPr/>
        <p:txBody>
          <a:bodyPr vert="horz" lIns="91440" tIns="45720" rIns="91440" bIns="45720" rtlCol="0" anchor="t">
            <a:normAutofit/>
          </a:bodyPr>
          <a:lstStyle/>
          <a:p>
            <a:r>
              <a:rPr lang="en-US" sz="1600">
                <a:ea typeface="+mn-lt"/>
                <a:cs typeface="+mn-lt"/>
              </a:rPr>
              <a:t>MikroTik CRS326-24G-2S+RM router: </a:t>
            </a:r>
            <a:r>
              <a:rPr lang="en-US" sz="1600" b="1">
                <a:ea typeface="+mn-lt"/>
                <a:cs typeface="+mn-lt"/>
              </a:rPr>
              <a:t>₹18,000</a:t>
            </a:r>
            <a:endParaRPr lang="en-US" sz="1600">
              <a:ea typeface="+mn-lt"/>
              <a:cs typeface="+mn-lt"/>
            </a:endParaRPr>
          </a:p>
          <a:p>
            <a:r>
              <a:rPr lang="en-US" sz="1600">
                <a:ea typeface="+mn-lt"/>
                <a:cs typeface="+mn-lt"/>
              </a:rPr>
              <a:t>Ubiquiti UF-SM-10G transciever: </a:t>
            </a:r>
            <a:r>
              <a:rPr lang="en-US" sz="1600" b="1">
                <a:ea typeface="+mn-lt"/>
                <a:cs typeface="+mn-lt"/>
              </a:rPr>
              <a:t>₹4,000</a:t>
            </a:r>
            <a:endParaRPr lang="en-US" sz="1600">
              <a:ea typeface="+mn-lt"/>
              <a:cs typeface="+mn-lt"/>
            </a:endParaRPr>
          </a:p>
          <a:p>
            <a:r>
              <a:rPr lang="en-US" sz="1600">
                <a:cs typeface="Calibri"/>
              </a:rPr>
              <a:t>TP-Link Jetstream T1600G-28TS switch: </a:t>
            </a:r>
            <a:r>
              <a:rPr lang="en-US" sz="1600" b="1">
                <a:ea typeface="+mn-lt"/>
                <a:cs typeface="+mn-lt"/>
              </a:rPr>
              <a:t>₹1,90,000</a:t>
            </a:r>
            <a:endParaRPr lang="en-US" sz="1600">
              <a:ea typeface="+mn-lt"/>
              <a:cs typeface="+mn-lt"/>
            </a:endParaRPr>
          </a:p>
          <a:p>
            <a:r>
              <a:rPr lang="en-US" sz="1600">
                <a:ea typeface="+mn-lt"/>
                <a:cs typeface="+mn-lt"/>
              </a:rPr>
              <a:t>TP-Link 10GBase-LR SFP+ LC Transceiver: </a:t>
            </a:r>
            <a:r>
              <a:rPr lang="en-US" sz="1600" b="1">
                <a:ea typeface="+mn-lt"/>
                <a:cs typeface="+mn-lt"/>
              </a:rPr>
              <a:t>₹20,000</a:t>
            </a:r>
            <a:endParaRPr lang="en-US" sz="1600">
              <a:ea typeface="+mn-lt"/>
              <a:cs typeface="+mn-lt"/>
            </a:endParaRPr>
          </a:p>
          <a:p>
            <a:r>
              <a:rPr lang="en-US" sz="1600">
                <a:ea typeface="+mn-lt"/>
                <a:cs typeface="+mn-lt"/>
              </a:rPr>
              <a:t>TP-Link TL-SG108E switch: </a:t>
            </a:r>
            <a:r>
              <a:rPr lang="en-US" sz="1600" b="1">
                <a:ea typeface="+mn-lt"/>
                <a:cs typeface="+mn-lt"/>
              </a:rPr>
              <a:t>₹4,16,000</a:t>
            </a:r>
            <a:endParaRPr lang="en-US" sz="1600">
              <a:ea typeface="+mn-lt"/>
              <a:cs typeface="+mn-lt"/>
            </a:endParaRPr>
          </a:p>
          <a:p>
            <a:r>
              <a:rPr lang="en-US" sz="1600">
                <a:cs typeface="Calibri"/>
              </a:rPr>
              <a:t>TP-Link TL-WA901N WiFi AP: </a:t>
            </a:r>
            <a:r>
              <a:rPr lang="en-US" sz="1600" b="1">
                <a:ea typeface="+mn-lt"/>
                <a:cs typeface="+mn-lt"/>
              </a:rPr>
              <a:t>₹37,500</a:t>
            </a:r>
            <a:endParaRPr lang="en-US" dirty="0"/>
          </a:p>
          <a:p>
            <a:r>
              <a:rPr lang="en-US" sz="1600">
                <a:cs typeface="Calibri"/>
              </a:rPr>
              <a:t>TP-Link TL-WR845N WiFi router: </a:t>
            </a:r>
            <a:r>
              <a:rPr lang="en-US" sz="1600" b="1">
                <a:ea typeface="+mn-lt"/>
                <a:cs typeface="+mn-lt"/>
              </a:rPr>
              <a:t>₹6,54,500</a:t>
            </a:r>
          </a:p>
          <a:p>
            <a:r>
              <a:rPr lang="en-US" sz="1600">
                <a:ea typeface="+mn-lt"/>
                <a:cs typeface="+mn-lt"/>
              </a:rPr>
              <a:t>2U Wall mount Cabinet Box: </a:t>
            </a:r>
            <a:r>
              <a:rPr lang="en-US" sz="1600" b="1">
                <a:ea typeface="+mn-lt"/>
                <a:cs typeface="+mn-lt"/>
              </a:rPr>
              <a:t>₹1,10,500</a:t>
            </a:r>
            <a:endParaRPr lang="en-US" sz="1600" dirty="0">
              <a:cs typeface="Calibri"/>
            </a:endParaRPr>
          </a:p>
          <a:p>
            <a:r>
              <a:rPr lang="en-US" sz="1600">
                <a:ea typeface="+mn-lt"/>
                <a:cs typeface="+mn-lt"/>
              </a:rPr>
              <a:t>12U Wall mount Network Rack: </a:t>
            </a:r>
            <a:r>
              <a:rPr lang="en-US" sz="1600" b="1">
                <a:ea typeface="+mn-lt"/>
                <a:cs typeface="+mn-lt"/>
              </a:rPr>
              <a:t>₹48,000</a:t>
            </a:r>
            <a:endParaRPr lang="en-US" sz="1600" dirty="0">
              <a:cs typeface="Calibri"/>
            </a:endParaRPr>
          </a:p>
          <a:p>
            <a:r>
              <a:rPr lang="en-US" sz="1600">
                <a:ea typeface="+mn-lt"/>
                <a:cs typeface="+mn-lt"/>
              </a:rPr>
              <a:t>Cat6 RJ45 Connector Plugs w/ Hood: </a:t>
            </a:r>
            <a:r>
              <a:rPr lang="en-US" sz="1600" b="1">
                <a:ea typeface="+mn-lt"/>
                <a:cs typeface="+mn-lt"/>
              </a:rPr>
              <a:t>₹18,000</a:t>
            </a:r>
            <a:endParaRPr lang="en-US" sz="1600" dirty="0">
              <a:cs typeface="Calibri"/>
            </a:endParaRPr>
          </a:p>
          <a:p>
            <a:r>
              <a:rPr lang="en-US" sz="1600">
                <a:ea typeface="+mn-lt"/>
                <a:cs typeface="+mn-lt"/>
              </a:rPr>
              <a:t>Cat6 Ethernet Cable (Roll): </a:t>
            </a:r>
            <a:r>
              <a:rPr lang="en-US" sz="1600" b="1">
                <a:ea typeface="+mn-lt"/>
                <a:cs typeface="+mn-lt"/>
              </a:rPr>
              <a:t>₹1,50,000</a:t>
            </a:r>
            <a:endParaRPr lang="en-US">
              <a:cs typeface="Calibri"/>
            </a:endParaRPr>
          </a:p>
          <a:p>
            <a:r>
              <a:rPr lang="en-US" sz="1600">
                <a:ea typeface="+mn-lt"/>
                <a:cs typeface="+mn-lt"/>
              </a:rPr>
              <a:t>RJ45 Cat6 Cable Jointer: </a:t>
            </a:r>
            <a:r>
              <a:rPr lang="en-US" sz="1600" b="1">
                <a:ea typeface="+mn-lt"/>
                <a:cs typeface="+mn-lt"/>
              </a:rPr>
              <a:t>₹3,000</a:t>
            </a:r>
            <a:endParaRPr lang="en-US" sz="1600" dirty="0">
              <a:cs typeface="Calibri"/>
            </a:endParaRPr>
          </a:p>
        </p:txBody>
      </p:sp>
      <p:sp>
        <p:nvSpPr>
          <p:cNvPr id="4" name="Content Placeholder 3">
            <a:extLst>
              <a:ext uri="{FF2B5EF4-FFF2-40B4-BE49-F238E27FC236}">
                <a16:creationId xmlns:a16="http://schemas.microsoft.com/office/drawing/2014/main" id="{C42367C0-1485-4622-BCF8-1AE2CAC83388}"/>
              </a:ext>
            </a:extLst>
          </p:cNvPr>
          <p:cNvSpPr>
            <a:spLocks noGrp="1"/>
          </p:cNvSpPr>
          <p:nvPr>
            <p:ph sz="half" idx="2"/>
          </p:nvPr>
        </p:nvSpPr>
        <p:spPr/>
        <p:txBody>
          <a:bodyPr vert="horz" lIns="91440" tIns="45720" rIns="91440" bIns="45720" rtlCol="0" anchor="t">
            <a:normAutofit/>
          </a:bodyPr>
          <a:lstStyle/>
          <a:p>
            <a:r>
              <a:rPr lang="en-US" sz="1600">
                <a:cs typeface="Calibri"/>
              </a:rPr>
              <a:t>1.5m</a:t>
            </a:r>
            <a:r>
              <a:rPr lang="en-US" sz="1600">
                <a:ea typeface="+mn-lt"/>
                <a:cs typeface="+mn-lt"/>
              </a:rPr>
              <a:t> Cat6 Patch Cable: </a:t>
            </a:r>
            <a:r>
              <a:rPr lang="en-US" sz="1600" b="1">
                <a:ea typeface="+mn-lt"/>
                <a:cs typeface="+mn-lt"/>
              </a:rPr>
              <a:t>₹1,35,000</a:t>
            </a:r>
          </a:p>
          <a:p>
            <a:r>
              <a:rPr lang="en-US" sz="1600">
                <a:ea typeface="+mn-lt"/>
                <a:cs typeface="+mn-lt"/>
              </a:rPr>
              <a:t>M6 Cage Nuts, Washers &amp; screws: </a:t>
            </a:r>
            <a:r>
              <a:rPr lang="en-US" sz="1600" b="1">
                <a:ea typeface="+mn-lt"/>
                <a:cs typeface="+mn-lt"/>
              </a:rPr>
              <a:t>₹27,000</a:t>
            </a:r>
            <a:endParaRPr lang="en-US" sz="1600" b="1" dirty="0">
              <a:cs typeface="Calibri"/>
            </a:endParaRPr>
          </a:p>
          <a:p>
            <a:r>
              <a:rPr lang="en-US" sz="1600">
                <a:ea typeface="+mn-lt"/>
                <a:cs typeface="+mn-lt"/>
              </a:rPr>
              <a:t>Mass Rack 10" Tray: </a:t>
            </a:r>
            <a:r>
              <a:rPr lang="en-US" sz="1600" b="1">
                <a:ea typeface="+mn-lt"/>
                <a:cs typeface="+mn-lt"/>
              </a:rPr>
              <a:t>₹36,000</a:t>
            </a:r>
            <a:endParaRPr lang="en-US" sz="1600" b="1" dirty="0">
              <a:cs typeface="Calibri"/>
            </a:endParaRPr>
          </a:p>
          <a:p>
            <a:r>
              <a:rPr lang="en-US" sz="1600">
                <a:ea typeface="+mn-lt"/>
                <a:cs typeface="+mn-lt"/>
              </a:rPr>
              <a:t>D-Link 24-port Cat6 Patch Panel: </a:t>
            </a:r>
            <a:r>
              <a:rPr lang="en-US" sz="1600" b="1">
                <a:ea typeface="+mn-lt"/>
                <a:cs typeface="+mn-lt"/>
              </a:rPr>
              <a:t>₹2,70,000</a:t>
            </a:r>
            <a:endParaRPr lang="en-US" sz="1600" b="1" dirty="0">
              <a:cs typeface="Calibri"/>
            </a:endParaRPr>
          </a:p>
          <a:p>
            <a:r>
              <a:rPr lang="en-US" sz="1600">
                <a:ea typeface="+mn-lt"/>
                <a:cs typeface="+mn-lt"/>
              </a:rPr>
              <a:t>RJ45/11 Crimper, Cutter &amp; Stripper Tool: </a:t>
            </a:r>
            <a:r>
              <a:rPr lang="en-US" sz="1600" b="1">
                <a:ea typeface="+mn-lt"/>
                <a:cs typeface="+mn-lt"/>
              </a:rPr>
              <a:t>₹3,000</a:t>
            </a:r>
            <a:endParaRPr lang="en-US" sz="1600" b="1" dirty="0">
              <a:cs typeface="Calibri"/>
            </a:endParaRPr>
          </a:p>
          <a:p>
            <a:r>
              <a:rPr lang="en-US" sz="1600">
                <a:ea typeface="+mn-lt"/>
                <a:cs typeface="+mn-lt"/>
              </a:rPr>
              <a:t>River Fox Punch Down Tool Cat 5e/6: </a:t>
            </a:r>
            <a:r>
              <a:rPr lang="en-US" sz="1600" b="1">
                <a:ea typeface="+mn-lt"/>
                <a:cs typeface="+mn-lt"/>
              </a:rPr>
              <a:t>₹1,500</a:t>
            </a:r>
            <a:endParaRPr lang="en-US" sz="1600" b="1" dirty="0">
              <a:cs typeface="Calibri"/>
            </a:endParaRPr>
          </a:p>
          <a:p>
            <a:r>
              <a:rPr lang="en-US" sz="1600">
                <a:ea typeface="+mn-lt"/>
                <a:cs typeface="+mn-lt"/>
              </a:rPr>
              <a:t>Moelissa MS-LT02 RJ45/11 Cable tester: </a:t>
            </a:r>
            <a:r>
              <a:rPr lang="en-US" sz="1600" b="1">
                <a:ea typeface="+mn-lt"/>
                <a:cs typeface="+mn-lt"/>
              </a:rPr>
              <a:t>₹1,500</a:t>
            </a:r>
            <a:endParaRPr lang="en-US" sz="1600" b="1" dirty="0">
              <a:cs typeface="Calibri"/>
            </a:endParaRPr>
          </a:p>
          <a:p>
            <a:endParaRPr lang="en-US" sz="1600" b="1" dirty="0">
              <a:cs typeface="Calibri"/>
            </a:endParaRPr>
          </a:p>
          <a:p>
            <a:r>
              <a:rPr lang="en-US" sz="1600" b="1">
                <a:cs typeface="Calibri"/>
              </a:rPr>
              <a:t>Total Cost: ₹21,43,500</a:t>
            </a:r>
            <a:endParaRPr lang="en-US" sz="1600" b="1" dirty="0">
              <a:cs typeface="Calibri"/>
            </a:endParaRPr>
          </a:p>
        </p:txBody>
      </p:sp>
    </p:spTree>
    <p:extLst>
      <p:ext uri="{BB962C8B-B14F-4D97-AF65-F5344CB8AC3E}">
        <p14:creationId xmlns:p14="http://schemas.microsoft.com/office/powerpoint/2010/main" val="2338289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MikroTik</a:t>
            </a:r>
            <a:r>
              <a:rPr lang="en-US" sz="3600" b="1" dirty="0">
                <a:ea typeface="+mj-lt"/>
                <a:cs typeface="+mj-lt"/>
              </a:rPr>
              <a:t> CRS326-24G-2S+RM Cloud Router Switch</a:t>
            </a:r>
            <a:endParaRPr lang="en-US" b="1" dirty="0">
              <a:cs typeface="Calibri Light"/>
            </a:endParaRP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p:txBody>
          <a:bodyPr vert="horz" lIns="91440" tIns="45720" rIns="91440" bIns="45720" rtlCol="0" anchor="t">
            <a:normAutofit/>
          </a:bodyPr>
          <a:lstStyle/>
          <a:p>
            <a:r>
              <a:rPr lang="en-US" sz="1400" dirty="0">
                <a:cs typeface="Calibri"/>
              </a:rPr>
              <a:t>This is the router for devices (cameras, </a:t>
            </a:r>
            <a:r>
              <a:rPr lang="en-US" sz="1400" err="1">
                <a:cs typeface="Calibri"/>
              </a:rPr>
              <a:t>WiFi</a:t>
            </a:r>
            <a:r>
              <a:rPr lang="en-US" sz="1400" dirty="0">
                <a:cs typeface="Calibri"/>
              </a:rPr>
              <a:t> access points) common network. It does the job of a DHCP server, assigning private IP addresses to each common net device and translating any packets forwarded to the internet to public address (NAT/PAT).</a:t>
            </a:r>
          </a:p>
          <a:p>
            <a:r>
              <a:rPr lang="en-US" sz="1400" dirty="0">
                <a:cs typeface="Calibri"/>
              </a:rPr>
              <a:t>Single mode optical </a:t>
            </a:r>
            <a:r>
              <a:rPr lang="en-US" sz="1400" err="1">
                <a:cs typeface="Calibri"/>
              </a:rPr>
              <a:t>fibre</a:t>
            </a:r>
            <a:r>
              <a:rPr lang="en-US" sz="1400" dirty="0">
                <a:cs typeface="Calibri"/>
              </a:rPr>
              <a:t> connection from ISP is terminated here (from ISP's central office). This is a separate connection taken by the Golf View Society and a common internet connection for internet access provided in Club House, Gardens, Playgrounds &amp; Footpath.</a:t>
            </a:r>
          </a:p>
          <a:p>
            <a:endParaRPr lang="en-US" sz="1400" dirty="0">
              <a:ea typeface="+mn-lt"/>
              <a:cs typeface="+mn-lt"/>
            </a:endParaRPr>
          </a:p>
          <a:p>
            <a:r>
              <a:rPr lang="en-US" sz="1400" dirty="0">
                <a:ea typeface="+mn-lt"/>
                <a:cs typeface="+mn-lt"/>
              </a:rPr>
              <a:t>24 x 1 Gb ethernet port</a:t>
            </a:r>
            <a:endParaRPr lang="en-US"/>
          </a:p>
          <a:p>
            <a:r>
              <a:rPr lang="en-US" sz="1400" dirty="0">
                <a:ea typeface="+mn-lt"/>
                <a:cs typeface="+mn-lt"/>
              </a:rPr>
              <a:t>2 x 10 Gb SFP+ cages</a:t>
            </a:r>
            <a:endParaRPr lang="en-US"/>
          </a:p>
          <a:p>
            <a:r>
              <a:rPr lang="en-US" sz="1400" dirty="0">
                <a:ea typeface="+mn-lt"/>
                <a:cs typeface="+mn-lt"/>
              </a:rPr>
              <a:t>Dual boot </a:t>
            </a:r>
            <a:r>
              <a:rPr lang="en-US" sz="1400" err="1">
                <a:ea typeface="+mn-lt"/>
                <a:cs typeface="+mn-lt"/>
              </a:rPr>
              <a:t>RouterOS</a:t>
            </a:r>
            <a:r>
              <a:rPr lang="en-US" sz="1400" dirty="0">
                <a:ea typeface="+mn-lt"/>
                <a:cs typeface="+mn-lt"/>
              </a:rPr>
              <a:t> / </a:t>
            </a:r>
            <a:r>
              <a:rPr lang="en-US" sz="1400">
                <a:ea typeface="+mn-lt"/>
                <a:cs typeface="+mn-lt"/>
              </a:rPr>
              <a:t>SwOS</a:t>
            </a:r>
            <a:endParaRPr lang="en-US" sz="1400" dirty="0">
              <a:ea typeface="+mn-lt"/>
              <a:cs typeface="+mn-lt"/>
            </a:endParaRPr>
          </a:p>
        </p:txBody>
      </p:sp>
      <p:sp>
        <p:nvSpPr>
          <p:cNvPr id="5" name="TextBox 4">
            <a:extLst>
              <a:ext uri="{FF2B5EF4-FFF2-40B4-BE49-F238E27FC236}">
                <a16:creationId xmlns:a16="http://schemas.microsoft.com/office/drawing/2014/main" id="{C7FA3031-3EA4-4A66-A2A1-823D685E95B6}"/>
              </a:ext>
            </a:extLst>
          </p:cNvPr>
          <p:cNvSpPr txBox="1"/>
          <p:nvPr/>
        </p:nvSpPr>
        <p:spPr>
          <a:xfrm>
            <a:off x="-2822" y="702732"/>
            <a:ext cx="965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t>RS1</a:t>
            </a:r>
            <a:endParaRPr lang="en-US" sz="3600" b="1">
              <a:cs typeface="Calibri"/>
            </a:endParaRPr>
          </a:p>
        </p:txBody>
      </p:sp>
      <p:sp>
        <p:nvSpPr>
          <p:cNvPr id="6" name="Content Placeholder 5">
            <a:extLst>
              <a:ext uri="{FF2B5EF4-FFF2-40B4-BE49-F238E27FC236}">
                <a16:creationId xmlns:a16="http://schemas.microsoft.com/office/drawing/2014/main" id="{E415FB9A-4CF2-4213-A626-AA7B1B9ADA0F}"/>
              </a:ext>
            </a:extLst>
          </p:cNvPr>
          <p:cNvSpPr>
            <a:spLocks noGrp="1"/>
          </p:cNvSpPr>
          <p:nvPr>
            <p:ph sz="half" idx="2"/>
          </p:nvPr>
        </p:nvSpPr>
        <p:spPr/>
        <p:txBody>
          <a:bodyPr vert="horz" lIns="91440" tIns="45720" rIns="91440" bIns="45720" rtlCol="0" anchor="t">
            <a:normAutofit/>
          </a:bodyPr>
          <a:lstStyle/>
          <a:p>
            <a:r>
              <a:rPr lang="en-US" sz="1400">
                <a:cs typeface="Calibri"/>
              </a:rPr>
              <a:t>1 as the central router.</a:t>
            </a:r>
          </a:p>
          <a:p>
            <a:r>
              <a:rPr lang="en-US" sz="1400" b="1">
                <a:cs typeface="Calibri"/>
              </a:rPr>
              <a:t>Quantity</a:t>
            </a:r>
            <a:r>
              <a:rPr lang="en-US" sz="1400">
                <a:cs typeface="Calibri"/>
              </a:rPr>
              <a:t>: 1</a:t>
            </a:r>
            <a:endParaRPr lang="en-US" sz="1400">
              <a:ea typeface="+mn-lt"/>
              <a:cs typeface="+mn-lt"/>
            </a:endParaRPr>
          </a:p>
          <a:p>
            <a:r>
              <a:rPr lang="en-US" sz="1400" b="1">
                <a:cs typeface="Calibri"/>
              </a:rPr>
              <a:t>Cost</a:t>
            </a:r>
            <a:r>
              <a:rPr lang="en-US" sz="1400">
                <a:cs typeface="Calibri"/>
              </a:rPr>
              <a:t>: ₹18000 x 1 = </a:t>
            </a:r>
            <a:r>
              <a:rPr lang="en-US" sz="1400" b="1">
                <a:cs typeface="Calibri"/>
              </a:rPr>
              <a:t>₹18,000</a:t>
            </a:r>
            <a:endParaRPr lang="en-US" sz="1400">
              <a:ea typeface="+mn-lt"/>
              <a:cs typeface="+mn-lt"/>
            </a:endParaRPr>
          </a:p>
          <a:p>
            <a:endParaRPr lang="en-US" sz="1400" dirty="0">
              <a:cs typeface="Calibri"/>
            </a:endParaRPr>
          </a:p>
        </p:txBody>
      </p:sp>
      <p:pic>
        <p:nvPicPr>
          <p:cNvPr id="8" name="Picture 8" descr="A picture containing text&#10;&#10;Description automatically generated">
            <a:extLst>
              <a:ext uri="{FF2B5EF4-FFF2-40B4-BE49-F238E27FC236}">
                <a16:creationId xmlns:a16="http://schemas.microsoft.com/office/drawing/2014/main" id="{7E1FD897-0FFF-4E77-94AE-DD593EF31BA5}"/>
              </a:ext>
            </a:extLst>
          </p:cNvPr>
          <p:cNvPicPr>
            <a:picLocks noChangeAspect="1"/>
          </p:cNvPicPr>
          <p:nvPr/>
        </p:nvPicPr>
        <p:blipFill>
          <a:blip r:embed="rId2"/>
          <a:stretch>
            <a:fillRect/>
          </a:stretch>
        </p:blipFill>
        <p:spPr>
          <a:xfrm>
            <a:off x="5980289" y="2766894"/>
            <a:ext cx="6214533" cy="4089991"/>
          </a:xfrm>
          <a:prstGeom prst="rect">
            <a:avLst/>
          </a:prstGeom>
        </p:spPr>
      </p:pic>
    </p:spTree>
    <p:extLst>
      <p:ext uri="{BB962C8B-B14F-4D97-AF65-F5344CB8AC3E}">
        <p14:creationId xmlns:p14="http://schemas.microsoft.com/office/powerpoint/2010/main" val="237924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Ubiquiti UF-SM-10G 1310nm 10km SFP+ </a:t>
            </a:r>
            <a:r>
              <a:rPr lang="en-US" sz="3600" b="1" dirty="0">
                <a:ea typeface="+mj-lt"/>
                <a:cs typeface="+mj-lt"/>
              </a:rPr>
              <a:t>Transceiver</a:t>
            </a: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p:txBody>
          <a:bodyPr vert="horz" lIns="91440" tIns="45720" rIns="91440" bIns="45720" rtlCol="0" anchor="t">
            <a:noAutofit/>
          </a:bodyPr>
          <a:lstStyle/>
          <a:p>
            <a:r>
              <a:rPr lang="en-US" sz="1400">
                <a:cs typeface="Calibri"/>
              </a:rPr>
              <a:t>This Small Form-factor </a:t>
            </a:r>
            <a:r>
              <a:rPr lang="en-US" sz="1400">
                <a:ea typeface="+mn-lt"/>
                <a:cs typeface="+mn-lt"/>
              </a:rPr>
              <a:t>Pluggable</a:t>
            </a:r>
            <a:r>
              <a:rPr lang="en-US" sz="1400">
                <a:cs typeface="Calibri"/>
              </a:rPr>
              <a:t> (SFP) optical transceiver is to be inserted into the SFP+ cage of </a:t>
            </a:r>
            <a:r>
              <a:rPr lang="en-US" sz="1400" b="1">
                <a:cs typeface="Calibri"/>
              </a:rPr>
              <a:t>RS1</a:t>
            </a:r>
            <a:r>
              <a:rPr lang="en-US" sz="1400">
                <a:cs typeface="Calibri"/>
              </a:rPr>
              <a:t>, so that a 10Gpbs 1270/1330nm fiber line can be terminated at the router. The optical fiber must be a single-mode fiber upto 10km length. It accepts dual LC connector</a:t>
            </a:r>
            <a:endParaRPr lang="en-US" sz="1400" dirty="0">
              <a:cs typeface="Calibri"/>
            </a:endParaRPr>
          </a:p>
          <a:p>
            <a:r>
              <a:rPr lang="en-US" sz="1400">
                <a:cs typeface="Calibri"/>
              </a:rPr>
              <a:t>This is the router for devices (cameras, WiFi access points) common network. It does the job of a DHCP server, assigning private IP addresses to each common net device and translating any packets forwarded to the internet to public address (NAT/PAT).</a:t>
            </a:r>
            <a:endParaRPr lang="en-US" sz="1400" dirty="0">
              <a:cs typeface="Calibri"/>
            </a:endParaRPr>
          </a:p>
          <a:p>
            <a:r>
              <a:rPr lang="en-US" sz="1400">
                <a:cs typeface="Calibri"/>
              </a:rPr>
              <a:t>Single mode optical fibre connection from ISP is terminated here (from ISP's central office). This is a separate connection taken by the Golf View Society and a common internet connection for internet access provided in Club House, Gardens, Playgrounds &amp; Footpath.</a:t>
            </a:r>
            <a:endParaRPr lang="en-US" sz="1400" dirty="0">
              <a:cs typeface="Calibri"/>
            </a:endParaRPr>
          </a:p>
          <a:p>
            <a:endParaRPr lang="en-US" sz="1400" dirty="0">
              <a:cs typeface="Calibri"/>
            </a:endParaRPr>
          </a:p>
        </p:txBody>
      </p:sp>
      <p:sp>
        <p:nvSpPr>
          <p:cNvPr id="11" name="Content Placeholder 10">
            <a:extLst>
              <a:ext uri="{FF2B5EF4-FFF2-40B4-BE49-F238E27FC236}">
                <a16:creationId xmlns:a16="http://schemas.microsoft.com/office/drawing/2014/main" id="{E5CE9B82-B3DB-43BC-9CDF-0BEE3283574D}"/>
              </a:ext>
            </a:extLst>
          </p:cNvPr>
          <p:cNvSpPr>
            <a:spLocks noGrp="1"/>
          </p:cNvSpPr>
          <p:nvPr>
            <p:ph sz="half" idx="2"/>
          </p:nvPr>
        </p:nvSpPr>
        <p:spPr/>
        <p:txBody>
          <a:bodyPr vert="horz" lIns="91440" tIns="45720" rIns="91440" bIns="45720" rtlCol="0" anchor="t">
            <a:normAutofit lnSpcReduction="10000"/>
          </a:bodyPr>
          <a:lstStyle/>
          <a:p>
            <a:r>
              <a:rPr lang="en-US" sz="1400">
                <a:ea typeface="+mn-lt"/>
                <a:cs typeface="+mn-lt"/>
              </a:rPr>
              <a:t>2 per block as central switch.</a:t>
            </a:r>
            <a:endParaRPr lang="en-US" sz="1400" dirty="0">
              <a:ea typeface="+mn-lt"/>
              <a:cs typeface="+mn-lt"/>
            </a:endParaRPr>
          </a:p>
          <a:p>
            <a:r>
              <a:rPr lang="en-US" sz="1400" b="1">
                <a:ea typeface="+mn-lt"/>
                <a:cs typeface="+mn-lt"/>
              </a:rPr>
              <a:t>Quantity</a:t>
            </a:r>
            <a:r>
              <a:rPr lang="en-US" sz="1400">
                <a:ea typeface="+mn-lt"/>
                <a:cs typeface="+mn-lt"/>
              </a:rPr>
              <a:t>: 2 x 5 blocks = 10</a:t>
            </a:r>
            <a:endParaRPr lang="en-US" sz="1400" dirty="0">
              <a:ea typeface="+mn-lt"/>
              <a:cs typeface="+mn-lt"/>
            </a:endParaRPr>
          </a:p>
          <a:p>
            <a:r>
              <a:rPr lang="en-US" sz="1400" b="1">
                <a:ea typeface="+mn-lt"/>
                <a:cs typeface="+mn-lt"/>
              </a:rPr>
              <a:t>Cost</a:t>
            </a:r>
            <a:r>
              <a:rPr lang="en-US" sz="1400">
                <a:ea typeface="+mn-lt"/>
                <a:cs typeface="+mn-lt"/>
              </a:rPr>
              <a:t>: ₹2000 x 2 = </a:t>
            </a:r>
            <a:r>
              <a:rPr lang="en-US" sz="1400" b="1">
                <a:ea typeface="+mn-lt"/>
                <a:cs typeface="+mn-lt"/>
              </a:rPr>
              <a:t>₹4,000</a:t>
            </a:r>
            <a:endParaRPr lang="en-US" sz="1400" dirty="0">
              <a:ea typeface="+mn-lt"/>
              <a:cs typeface="+mn-lt"/>
            </a:endParaRPr>
          </a:p>
        </p:txBody>
      </p:sp>
      <p:pic>
        <p:nvPicPr>
          <p:cNvPr id="4" name="Picture 4" descr="Engineering drawing&#10;&#10;Description automatically generated">
            <a:extLst>
              <a:ext uri="{FF2B5EF4-FFF2-40B4-BE49-F238E27FC236}">
                <a16:creationId xmlns:a16="http://schemas.microsoft.com/office/drawing/2014/main" id="{9E5C7B40-63E6-49A0-A82E-D8B70DFEFD35}"/>
              </a:ext>
            </a:extLst>
          </p:cNvPr>
          <p:cNvPicPr>
            <a:picLocks noChangeAspect="1"/>
          </p:cNvPicPr>
          <p:nvPr/>
        </p:nvPicPr>
        <p:blipFill>
          <a:blip r:embed="rId2"/>
          <a:stretch>
            <a:fillRect/>
          </a:stretch>
        </p:blipFill>
        <p:spPr>
          <a:xfrm>
            <a:off x="7941734" y="2777067"/>
            <a:ext cx="4083755" cy="4083755"/>
          </a:xfrm>
          <a:prstGeom prst="rect">
            <a:avLst/>
          </a:prstGeom>
        </p:spPr>
      </p:pic>
    </p:spTree>
    <p:extLst>
      <p:ext uri="{BB962C8B-B14F-4D97-AF65-F5344CB8AC3E}">
        <p14:creationId xmlns:p14="http://schemas.microsoft.com/office/powerpoint/2010/main" val="3242075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Text&#10;&#10;Description automatically generated">
            <a:extLst>
              <a:ext uri="{FF2B5EF4-FFF2-40B4-BE49-F238E27FC236}">
                <a16:creationId xmlns:a16="http://schemas.microsoft.com/office/drawing/2014/main" id="{90CFFC04-7221-4206-BB73-E1707A95C2B0}"/>
              </a:ext>
            </a:extLst>
          </p:cNvPr>
          <p:cNvPicPr>
            <a:picLocks noChangeAspect="1"/>
          </p:cNvPicPr>
          <p:nvPr/>
        </p:nvPicPr>
        <p:blipFill>
          <a:blip r:embed="rId2"/>
          <a:stretch>
            <a:fillRect/>
          </a:stretch>
        </p:blipFill>
        <p:spPr>
          <a:xfrm>
            <a:off x="6643511" y="2682523"/>
            <a:ext cx="5551311" cy="4174066"/>
          </a:xfrm>
          <a:prstGeom prst="rect">
            <a:avLst/>
          </a:prstGeom>
        </p:spPr>
      </p:pic>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TP-Link Jetstream T1600G-28TS 24port Managed Switch</a:t>
            </a:r>
            <a:endParaRPr lang="en-US" sz="3600" b="1">
              <a:cs typeface="Calibri Light"/>
            </a:endParaRP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a:xfrm>
            <a:off x="838200" y="1825625"/>
            <a:ext cx="5181600" cy="4972226"/>
          </a:xfrm>
        </p:spPr>
        <p:txBody>
          <a:bodyPr vert="horz" lIns="91440" tIns="45720" rIns="91440" bIns="45720" rtlCol="0" anchor="t">
            <a:noAutofit/>
          </a:bodyPr>
          <a:lstStyle/>
          <a:p>
            <a:r>
              <a:rPr lang="en-US" sz="1600">
                <a:cs typeface="Calibri"/>
              </a:rPr>
              <a:t>This is the central switch that is for both personal &amp; common net. </a:t>
            </a:r>
            <a:endParaRPr lang="en-US" sz="1600" dirty="0">
              <a:cs typeface="Calibri"/>
            </a:endParaRPr>
          </a:p>
          <a:p>
            <a:r>
              <a:rPr lang="en-US" sz="1600">
                <a:cs typeface="Calibri"/>
              </a:rPr>
              <a:t>In the personal net, each floor's router connect to this central switch. Single mode optical fibre connection from ISP is terminated here (from ISP's central office). This conection is kept different for each block. The ISP's DHCP assigns public IP to all home routers in each flat</a:t>
            </a:r>
            <a:r>
              <a:rPr lang="en-US" sz="1600" dirty="0">
                <a:cs typeface="Calibri"/>
              </a:rPr>
              <a:t>.</a:t>
            </a:r>
          </a:p>
          <a:p>
            <a:r>
              <a:rPr lang="en-US" sz="1600">
                <a:cs typeface="Calibri"/>
              </a:rPr>
              <a:t>In the common net, switches from club, basement, footpath conect here. This is installed per block, so the access switches always connect to the nearest central switch. The central switches are the connect together from each block to the central router over Cat6 cable. As a whole they form a LAN behind the router.</a:t>
            </a:r>
            <a:endParaRPr lang="en-US" sz="1600" dirty="0">
              <a:cs typeface="Calibri"/>
            </a:endParaRPr>
          </a:p>
          <a:p>
            <a:endParaRPr lang="en-US" sz="1600" dirty="0">
              <a:ea typeface="+mn-lt"/>
              <a:cs typeface="+mn-lt"/>
            </a:endParaRPr>
          </a:p>
          <a:p>
            <a:r>
              <a:rPr lang="en-US" sz="1600">
                <a:ea typeface="+mn-lt"/>
                <a:cs typeface="+mn-lt"/>
              </a:rPr>
              <a:t>24 x 1 Gb ethernet port</a:t>
            </a:r>
            <a:endParaRPr lang="en-US" sz="1600" dirty="0">
              <a:ea typeface="+mn-lt"/>
              <a:cs typeface="+mn-lt"/>
            </a:endParaRPr>
          </a:p>
          <a:p>
            <a:r>
              <a:rPr lang="en-US" sz="1600">
                <a:ea typeface="+mn-lt"/>
                <a:cs typeface="+mn-lt"/>
              </a:rPr>
              <a:t>4 x SFP slots</a:t>
            </a:r>
            <a:endParaRPr lang="en-US" sz="1600" dirty="0">
              <a:ea typeface="+mn-lt"/>
              <a:cs typeface="+mn-lt"/>
            </a:endParaRPr>
          </a:p>
        </p:txBody>
      </p:sp>
      <p:sp>
        <p:nvSpPr>
          <p:cNvPr id="5" name="TextBox 4">
            <a:extLst>
              <a:ext uri="{FF2B5EF4-FFF2-40B4-BE49-F238E27FC236}">
                <a16:creationId xmlns:a16="http://schemas.microsoft.com/office/drawing/2014/main" id="{C7FA3031-3EA4-4A66-A2A1-823D685E95B6}"/>
              </a:ext>
            </a:extLst>
          </p:cNvPr>
          <p:cNvSpPr txBox="1"/>
          <p:nvPr/>
        </p:nvSpPr>
        <p:spPr>
          <a:xfrm>
            <a:off x="-2822" y="702732"/>
            <a:ext cx="11627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SW2</a:t>
            </a:r>
            <a:endParaRPr lang="en-US" sz="2800" b="1">
              <a:cs typeface="Calibri"/>
            </a:endParaRPr>
          </a:p>
        </p:txBody>
      </p:sp>
      <p:sp>
        <p:nvSpPr>
          <p:cNvPr id="6" name="Content Placeholder 5">
            <a:extLst>
              <a:ext uri="{FF2B5EF4-FFF2-40B4-BE49-F238E27FC236}">
                <a16:creationId xmlns:a16="http://schemas.microsoft.com/office/drawing/2014/main" id="{DBBB9D9B-6701-409E-B17D-812DA51EF097}"/>
              </a:ext>
            </a:extLst>
          </p:cNvPr>
          <p:cNvSpPr>
            <a:spLocks noGrp="1"/>
          </p:cNvSpPr>
          <p:nvPr>
            <p:ph sz="half" idx="2"/>
          </p:nvPr>
        </p:nvSpPr>
        <p:spPr/>
        <p:txBody>
          <a:bodyPr vert="horz" lIns="91440" tIns="45720" rIns="91440" bIns="45720" rtlCol="0" anchor="t">
            <a:normAutofit/>
          </a:bodyPr>
          <a:lstStyle/>
          <a:p>
            <a:r>
              <a:rPr lang="en-US" sz="1400">
                <a:cs typeface="Calibri"/>
              </a:rPr>
              <a:t>2 per block as central switch</a:t>
            </a:r>
            <a:r>
              <a:rPr lang="en-US" sz="1400" dirty="0">
                <a:cs typeface="Calibri"/>
              </a:rPr>
              <a:t>.</a:t>
            </a:r>
            <a:endParaRPr lang="en-US" sz="1400" dirty="0">
              <a:ea typeface="+mn-lt"/>
              <a:cs typeface="+mn-lt"/>
            </a:endParaRPr>
          </a:p>
          <a:p>
            <a:r>
              <a:rPr lang="en-US" sz="1400" b="1">
                <a:cs typeface="Calibri"/>
              </a:rPr>
              <a:t>Quantity</a:t>
            </a:r>
            <a:r>
              <a:rPr lang="en-US" sz="1400">
                <a:cs typeface="Calibri"/>
              </a:rPr>
              <a:t>: 2 x 5 blocks = 10</a:t>
            </a:r>
            <a:endParaRPr lang="en-US" sz="1400">
              <a:ea typeface="+mn-lt"/>
              <a:cs typeface="+mn-lt"/>
            </a:endParaRPr>
          </a:p>
          <a:p>
            <a:r>
              <a:rPr lang="en-US" sz="1400" b="1">
                <a:cs typeface="Calibri"/>
              </a:rPr>
              <a:t>Cost</a:t>
            </a:r>
            <a:r>
              <a:rPr lang="en-US" sz="1400">
                <a:cs typeface="Calibri"/>
              </a:rPr>
              <a:t>: ₹19000 x 10 = </a:t>
            </a:r>
            <a:r>
              <a:rPr lang="en-US" sz="1400" b="1">
                <a:cs typeface="Calibri"/>
              </a:rPr>
              <a:t>₹1,90,000</a:t>
            </a:r>
            <a:endParaRPr lang="en-US" sz="1400">
              <a:ea typeface="+mn-lt"/>
              <a:cs typeface="+mn-lt"/>
            </a:endParaRPr>
          </a:p>
          <a:p>
            <a:endParaRPr lang="en-US" sz="1400" dirty="0">
              <a:cs typeface="Calibri"/>
            </a:endParaRPr>
          </a:p>
        </p:txBody>
      </p:sp>
    </p:spTree>
    <p:extLst>
      <p:ext uri="{BB962C8B-B14F-4D97-AF65-F5344CB8AC3E}">
        <p14:creationId xmlns:p14="http://schemas.microsoft.com/office/powerpoint/2010/main" val="285268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TP-Link 10GBase-LR SFP+ LC Transceiver</a:t>
            </a:r>
            <a:endParaRPr lang="en-US" b="1">
              <a:cs typeface="Calibri Light"/>
            </a:endParaRP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a:xfrm>
            <a:off x="838200" y="1825625"/>
            <a:ext cx="5181600" cy="4760560"/>
          </a:xfrm>
        </p:spPr>
        <p:txBody>
          <a:bodyPr vert="horz" lIns="91440" tIns="45720" rIns="91440" bIns="45720" rtlCol="0" anchor="t">
            <a:noAutofit/>
          </a:bodyPr>
          <a:lstStyle/>
          <a:p>
            <a:r>
              <a:rPr lang="en-US" sz="1400">
                <a:cs typeface="Calibri"/>
              </a:rPr>
              <a:t>This is used with private net central switches to conect to ISP. The connection is individually made for each block.</a:t>
            </a:r>
          </a:p>
          <a:p>
            <a:r>
              <a:rPr lang="en-US" sz="1400">
                <a:cs typeface="Calibri"/>
              </a:rPr>
              <a:t>Single mode optical fibre connection from ISP is terminated through (from ISP's central office) this transciever.</a:t>
            </a:r>
          </a:p>
          <a:p>
            <a:endParaRPr lang="en-US" sz="1400" dirty="0">
              <a:ea typeface="+mn-lt"/>
              <a:cs typeface="+mn-lt"/>
            </a:endParaRPr>
          </a:p>
          <a:p>
            <a:r>
              <a:rPr lang="en-US" sz="1400">
                <a:ea typeface="+mn-lt"/>
                <a:cs typeface="+mn-lt"/>
              </a:rPr>
              <a:t>Wave Length    1310 nm</a:t>
            </a:r>
          </a:p>
          <a:p>
            <a:r>
              <a:rPr lang="en-US" sz="1400">
                <a:ea typeface="+mn-lt"/>
                <a:cs typeface="+mn-lt"/>
              </a:rPr>
              <a:t>Fiber Type    9/125 μm Single-Mode</a:t>
            </a:r>
            <a:endParaRPr lang="en-US" sz="1400" dirty="0">
              <a:ea typeface="+mn-lt"/>
              <a:cs typeface="+mn-lt"/>
            </a:endParaRPr>
          </a:p>
          <a:p>
            <a:r>
              <a:rPr lang="en-US" sz="1400">
                <a:ea typeface="+mn-lt"/>
                <a:cs typeface="+mn-lt"/>
              </a:rPr>
              <a:t>Max. Cable Length    10km</a:t>
            </a:r>
          </a:p>
          <a:p>
            <a:r>
              <a:rPr lang="en-US" sz="1400">
                <a:ea typeface="+mn-lt"/>
                <a:cs typeface="+mn-lt"/>
              </a:rPr>
              <a:t>Data Rate    1.25 Gbps</a:t>
            </a:r>
            <a:endParaRPr lang="en-US" sz="1400" dirty="0">
              <a:ea typeface="+mn-lt"/>
              <a:cs typeface="+mn-lt"/>
            </a:endParaRPr>
          </a:p>
          <a:p>
            <a:r>
              <a:rPr lang="en-US" sz="1400">
                <a:ea typeface="+mn-lt"/>
                <a:cs typeface="+mn-lt"/>
              </a:rPr>
              <a:t>Data Rate    10Gbps</a:t>
            </a:r>
          </a:p>
          <a:p>
            <a:r>
              <a:rPr lang="en-US" sz="1400">
                <a:ea typeface="+mn-lt"/>
                <a:cs typeface="+mn-lt"/>
              </a:rPr>
              <a:t>Port Type    LC/UPC</a:t>
            </a:r>
            <a:endParaRPr lang="en-US" sz="1400" dirty="0">
              <a:ea typeface="+mn-lt"/>
              <a:cs typeface="+mn-lt"/>
            </a:endParaRPr>
          </a:p>
        </p:txBody>
      </p:sp>
      <p:sp>
        <p:nvSpPr>
          <p:cNvPr id="6" name="Content Placeholder 5">
            <a:extLst>
              <a:ext uri="{FF2B5EF4-FFF2-40B4-BE49-F238E27FC236}">
                <a16:creationId xmlns:a16="http://schemas.microsoft.com/office/drawing/2014/main" id="{DBBB9D9B-6701-409E-B17D-812DA51EF097}"/>
              </a:ext>
            </a:extLst>
          </p:cNvPr>
          <p:cNvSpPr>
            <a:spLocks noGrp="1"/>
          </p:cNvSpPr>
          <p:nvPr>
            <p:ph sz="half" idx="2"/>
          </p:nvPr>
        </p:nvSpPr>
        <p:spPr/>
        <p:txBody>
          <a:bodyPr vert="horz" lIns="91440" tIns="45720" rIns="91440" bIns="45720" rtlCol="0" anchor="t">
            <a:normAutofit/>
          </a:bodyPr>
          <a:lstStyle/>
          <a:p>
            <a:r>
              <a:rPr lang="en-US" sz="1400">
                <a:ea typeface="+mn-lt"/>
                <a:cs typeface="+mn-lt"/>
              </a:rPr>
              <a:t>2 per central switch of personal net</a:t>
            </a:r>
            <a:r>
              <a:rPr lang="en-US" sz="1400" dirty="0">
                <a:ea typeface="+mn-lt"/>
                <a:cs typeface="+mn-lt"/>
              </a:rPr>
              <a:t>.</a:t>
            </a:r>
          </a:p>
          <a:p>
            <a:r>
              <a:rPr lang="en-US" sz="1400" b="1">
                <a:ea typeface="+mn-lt"/>
                <a:cs typeface="+mn-lt"/>
              </a:rPr>
              <a:t>Quantity</a:t>
            </a:r>
            <a:r>
              <a:rPr lang="en-US" sz="1400">
                <a:ea typeface="+mn-lt"/>
                <a:cs typeface="+mn-lt"/>
              </a:rPr>
              <a:t>: 2 x 5 blocks = 10</a:t>
            </a:r>
            <a:endParaRPr lang="en-US" sz="1400" dirty="0">
              <a:ea typeface="+mn-lt"/>
              <a:cs typeface="+mn-lt"/>
            </a:endParaRPr>
          </a:p>
          <a:p>
            <a:r>
              <a:rPr lang="en-US" sz="1400" b="1">
                <a:ea typeface="+mn-lt"/>
                <a:cs typeface="+mn-lt"/>
              </a:rPr>
              <a:t>Cost</a:t>
            </a:r>
            <a:r>
              <a:rPr lang="en-US" sz="1400">
                <a:ea typeface="+mn-lt"/>
                <a:cs typeface="+mn-lt"/>
              </a:rPr>
              <a:t>: ₹2000 x 10 = </a:t>
            </a:r>
            <a:r>
              <a:rPr lang="en-US" sz="1400" b="1">
                <a:ea typeface="+mn-lt"/>
                <a:cs typeface="+mn-lt"/>
              </a:rPr>
              <a:t>₹20,000</a:t>
            </a:r>
            <a:endParaRPr lang="en-US" sz="1400">
              <a:cs typeface="Calibri"/>
            </a:endParaRPr>
          </a:p>
        </p:txBody>
      </p:sp>
      <p:pic>
        <p:nvPicPr>
          <p:cNvPr id="4" name="Picture 6" descr="Diagram, engineering drawing&#10;&#10;Description automatically generated">
            <a:extLst>
              <a:ext uri="{FF2B5EF4-FFF2-40B4-BE49-F238E27FC236}">
                <a16:creationId xmlns:a16="http://schemas.microsoft.com/office/drawing/2014/main" id="{40C31564-48C7-4AD2-9236-CB705EA21D11}"/>
              </a:ext>
            </a:extLst>
          </p:cNvPr>
          <p:cNvPicPr>
            <a:picLocks noChangeAspect="1"/>
          </p:cNvPicPr>
          <p:nvPr/>
        </p:nvPicPr>
        <p:blipFill>
          <a:blip r:embed="rId2"/>
          <a:stretch>
            <a:fillRect/>
          </a:stretch>
        </p:blipFill>
        <p:spPr>
          <a:xfrm>
            <a:off x="7814734" y="3571523"/>
            <a:ext cx="4380088" cy="3285066"/>
          </a:xfrm>
          <a:prstGeom prst="rect">
            <a:avLst/>
          </a:prstGeom>
        </p:spPr>
      </p:pic>
    </p:spTree>
    <p:extLst>
      <p:ext uri="{BB962C8B-B14F-4D97-AF65-F5344CB8AC3E}">
        <p14:creationId xmlns:p14="http://schemas.microsoft.com/office/powerpoint/2010/main" val="903973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circuit board&#10;&#10;Description automatically generated">
            <a:extLst>
              <a:ext uri="{FF2B5EF4-FFF2-40B4-BE49-F238E27FC236}">
                <a16:creationId xmlns:a16="http://schemas.microsoft.com/office/drawing/2014/main" id="{866624E1-8CCC-4FBA-9921-125EA5D2F342}"/>
              </a:ext>
            </a:extLst>
          </p:cNvPr>
          <p:cNvPicPr>
            <a:picLocks noChangeAspect="1"/>
          </p:cNvPicPr>
          <p:nvPr/>
        </p:nvPicPr>
        <p:blipFill>
          <a:blip r:embed="rId2"/>
          <a:stretch>
            <a:fillRect/>
          </a:stretch>
        </p:blipFill>
        <p:spPr>
          <a:xfrm>
            <a:off x="8336845" y="3002845"/>
            <a:ext cx="3857977" cy="3857977"/>
          </a:xfrm>
          <a:prstGeom prst="rect">
            <a:avLst/>
          </a:prstGeom>
        </p:spPr>
      </p:pic>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TP-Link TL-SG108E 8-port GbE Unmanaged Switch</a:t>
            </a:r>
            <a:endParaRPr lang="en-US" b="1">
              <a:cs typeface="Calibri Light"/>
            </a:endParaRP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a:xfrm>
            <a:off x="838200" y="1825625"/>
            <a:ext cx="5181600" cy="4944004"/>
          </a:xfrm>
        </p:spPr>
        <p:txBody>
          <a:bodyPr vert="horz" lIns="91440" tIns="45720" rIns="91440" bIns="45720" rtlCol="0" anchor="t">
            <a:normAutofit/>
          </a:bodyPr>
          <a:lstStyle/>
          <a:p>
            <a:r>
              <a:rPr lang="en-US" sz="1400">
                <a:cs typeface="Calibri"/>
              </a:rPr>
              <a:t>This is an unmanaged switch that is used to make first level connections in both the personal and the common network. It then connects to the nearest central switch that is installed per block.</a:t>
            </a:r>
            <a:endParaRPr lang="en-US" sz="1400">
              <a:ea typeface="+mn-lt"/>
              <a:cs typeface="+mn-lt"/>
            </a:endParaRPr>
          </a:p>
        </p:txBody>
      </p:sp>
      <p:sp>
        <p:nvSpPr>
          <p:cNvPr id="5" name="TextBox 4">
            <a:extLst>
              <a:ext uri="{FF2B5EF4-FFF2-40B4-BE49-F238E27FC236}">
                <a16:creationId xmlns:a16="http://schemas.microsoft.com/office/drawing/2014/main" id="{C7FA3031-3EA4-4A66-A2A1-823D685E95B6}"/>
              </a:ext>
            </a:extLst>
          </p:cNvPr>
          <p:cNvSpPr txBox="1"/>
          <p:nvPr/>
        </p:nvSpPr>
        <p:spPr>
          <a:xfrm>
            <a:off x="-2822" y="702732"/>
            <a:ext cx="11627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SW1</a:t>
            </a:r>
            <a:endParaRPr lang="en-US" sz="2800" b="1">
              <a:cs typeface="Calibri"/>
            </a:endParaRPr>
          </a:p>
        </p:txBody>
      </p:sp>
      <p:sp>
        <p:nvSpPr>
          <p:cNvPr id="6" name="Content Placeholder 5">
            <a:extLst>
              <a:ext uri="{FF2B5EF4-FFF2-40B4-BE49-F238E27FC236}">
                <a16:creationId xmlns:a16="http://schemas.microsoft.com/office/drawing/2014/main" id="{DBBB9D9B-6701-409E-B17D-812DA51EF097}"/>
              </a:ext>
            </a:extLst>
          </p:cNvPr>
          <p:cNvSpPr>
            <a:spLocks noGrp="1"/>
          </p:cNvSpPr>
          <p:nvPr>
            <p:ph sz="half" idx="2"/>
          </p:nvPr>
        </p:nvSpPr>
        <p:spPr/>
        <p:txBody>
          <a:bodyPr vert="horz" lIns="91440" tIns="45720" rIns="91440" bIns="45720" rtlCol="0" anchor="t">
            <a:normAutofit/>
          </a:bodyPr>
          <a:lstStyle/>
          <a:p>
            <a:r>
              <a:rPr lang="en-US" sz="1400">
                <a:cs typeface="Calibri"/>
              </a:rPr>
              <a:t>2 per floor (inc. club), 5 for basement, 5 for footpath, 1 for entry.</a:t>
            </a:r>
            <a:endParaRPr lang="en-US" sz="1400">
              <a:ea typeface="+mn-lt"/>
              <a:cs typeface="+mn-lt"/>
            </a:endParaRPr>
          </a:p>
          <a:p>
            <a:r>
              <a:rPr lang="en-US" sz="1400" b="1">
                <a:cs typeface="Calibri"/>
              </a:rPr>
              <a:t>Quantity</a:t>
            </a:r>
            <a:r>
              <a:rPr lang="en-US" sz="1400">
                <a:cs typeface="Calibri"/>
              </a:rPr>
              <a:t>: 2 x 14 floors x 4 blocks + 2 x 15 floors + 2 club + 5 basement + 5 footpath + 1 entry + 2 spares = 160</a:t>
            </a:r>
            <a:endParaRPr lang="en-US" sz="1400">
              <a:ea typeface="+mn-lt"/>
              <a:cs typeface="+mn-lt"/>
            </a:endParaRPr>
          </a:p>
          <a:p>
            <a:r>
              <a:rPr lang="en-US" sz="1400" b="1">
                <a:cs typeface="Calibri"/>
              </a:rPr>
              <a:t>Cost</a:t>
            </a:r>
            <a:r>
              <a:rPr lang="en-US" sz="1400">
                <a:cs typeface="Calibri"/>
              </a:rPr>
              <a:t>: ₹2600 x 160 = </a:t>
            </a:r>
            <a:r>
              <a:rPr lang="en-US" sz="1400" b="1">
                <a:cs typeface="Calibri"/>
              </a:rPr>
              <a:t>₹4,16,000</a:t>
            </a:r>
            <a:endParaRPr lang="en-US" sz="1400">
              <a:ea typeface="+mn-lt"/>
              <a:cs typeface="+mn-lt"/>
            </a:endParaRPr>
          </a:p>
          <a:p>
            <a:endParaRPr lang="en-US" sz="1600" dirty="0">
              <a:cs typeface="Calibri"/>
            </a:endParaRPr>
          </a:p>
        </p:txBody>
      </p:sp>
    </p:spTree>
    <p:extLst>
      <p:ext uri="{BB962C8B-B14F-4D97-AF65-F5344CB8AC3E}">
        <p14:creationId xmlns:p14="http://schemas.microsoft.com/office/powerpoint/2010/main" val="844373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descr="A picture containing table, baseball&#10;&#10;Description automatically generated">
            <a:extLst>
              <a:ext uri="{FF2B5EF4-FFF2-40B4-BE49-F238E27FC236}">
                <a16:creationId xmlns:a16="http://schemas.microsoft.com/office/drawing/2014/main" id="{BA0C92B7-8B48-4A23-87ED-6100D0FE9439}"/>
              </a:ext>
            </a:extLst>
          </p:cNvPr>
          <p:cNvPicPr>
            <a:picLocks noChangeAspect="1"/>
          </p:cNvPicPr>
          <p:nvPr/>
        </p:nvPicPr>
        <p:blipFill>
          <a:blip r:embed="rId2"/>
          <a:stretch>
            <a:fillRect/>
          </a:stretch>
        </p:blipFill>
        <p:spPr>
          <a:xfrm>
            <a:off x="1888066" y="3615853"/>
            <a:ext cx="3730978" cy="3238737"/>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TP-Link TL-WA901N Wireless Access</a:t>
            </a:r>
            <a:br>
              <a:rPr lang="en-US" sz="2400" b="1" dirty="0">
                <a:cs typeface="Calibri Light"/>
              </a:rPr>
            </a:br>
            <a:r>
              <a:rPr lang="en-US" sz="2400" b="1">
                <a:cs typeface="Calibri Light"/>
              </a:rPr>
              <a:t>Point</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This a wireless access point without a router. It has the ability to</a:t>
            </a:r>
            <a:r>
              <a:rPr lang="en-US" sz="1400" dirty="0">
                <a:ea typeface="+mn-lt"/>
                <a:cs typeface="+mn-lt"/>
              </a:rPr>
              <a:t> </a:t>
            </a:r>
            <a:r>
              <a:rPr lang="en-US" sz="1400">
                <a:ea typeface="+mn-lt"/>
                <a:cs typeface="+mn-lt"/>
              </a:rPr>
              <a:t>extend WiFi. Used to</a:t>
            </a:r>
            <a:r>
              <a:rPr lang="en-US" sz="1400" dirty="0">
                <a:ea typeface="+mn-lt"/>
                <a:cs typeface="+mn-lt"/>
              </a:rPr>
              <a:t> </a:t>
            </a:r>
            <a:r>
              <a:rPr lang="en-US" sz="1400">
                <a:ea typeface="+mn-lt"/>
                <a:cs typeface="+mn-lt"/>
              </a:rPr>
              <a:t>provide internet connection in common areas.</a:t>
            </a:r>
            <a:endParaRPr lang="en-US" sz="1400" dirty="0">
              <a:ea typeface="+mn-lt"/>
              <a:cs typeface="+mn-lt"/>
            </a:endParaRPr>
          </a:p>
          <a:p>
            <a:r>
              <a:rPr lang="en-US" sz="1400">
                <a:ea typeface="+mn-lt"/>
                <a:cs typeface="+mn-lt"/>
              </a:rPr>
              <a:t>1 in each room of club house +</a:t>
            </a:r>
            <a:r>
              <a:rPr lang="en-US" sz="1400" dirty="0">
                <a:ea typeface="+mn-lt"/>
                <a:cs typeface="+mn-lt"/>
              </a:rPr>
              <a:t> </a:t>
            </a:r>
            <a:r>
              <a:rPr lang="en-US" sz="1400">
                <a:ea typeface="+mn-lt"/>
                <a:cs typeface="+mn-lt"/>
              </a:rPr>
              <a:t>15 across footpath</a:t>
            </a:r>
            <a:endParaRPr lang="en-US" sz="1400" dirty="0">
              <a:ea typeface="+mn-lt"/>
              <a:cs typeface="+mn-lt"/>
            </a:endParaRPr>
          </a:p>
          <a:p>
            <a:r>
              <a:rPr lang="en-US" sz="1400" b="1">
                <a:ea typeface="+mn-lt"/>
                <a:cs typeface="+mn-lt"/>
              </a:rPr>
              <a:t>Quantity</a:t>
            </a:r>
            <a:r>
              <a:rPr lang="en-US" sz="1400">
                <a:ea typeface="+mn-lt"/>
                <a:cs typeface="+mn-lt"/>
              </a:rPr>
              <a:t>: 4 rooms x 2 floors (club) + 15 footpath + 2 spares = 2</a:t>
            </a:r>
            <a:r>
              <a:rPr lang="en-US" sz="1400" b="1" dirty="0">
                <a:ea typeface="+mn-lt"/>
                <a:cs typeface="+mn-lt"/>
              </a:rPr>
              <a:t>5</a:t>
            </a:r>
          </a:p>
          <a:p>
            <a:r>
              <a:rPr lang="en-US" sz="1400" b="1">
                <a:ea typeface="+mn-lt"/>
                <a:cs typeface="+mn-lt"/>
              </a:rPr>
              <a:t>Cost</a:t>
            </a:r>
            <a:r>
              <a:rPr lang="en-US" sz="1400">
                <a:ea typeface="+mn-lt"/>
                <a:cs typeface="+mn-lt"/>
              </a:rPr>
              <a:t>: ₹1500 x 25 = </a:t>
            </a:r>
            <a:r>
              <a:rPr lang="en-US" sz="1400" b="1">
                <a:ea typeface="+mn-lt"/>
                <a:cs typeface="+mn-lt"/>
              </a:rPr>
              <a:t>₹37,500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This wireless router is provided to each flat. It is a dual band router to support more mobile devices.</a:t>
            </a:r>
            <a:endParaRPr lang="en-US" sz="1400">
              <a:cs typeface="Calibri"/>
            </a:endParaRPr>
          </a:p>
          <a:p>
            <a:r>
              <a:rPr lang="en-US" sz="1400">
                <a:cs typeface="Calibri"/>
              </a:rPr>
              <a:t>1 for each flat</a:t>
            </a:r>
            <a:endParaRPr lang="en-US" sz="1400" b="1" dirty="0">
              <a:cs typeface="Calibri"/>
            </a:endParaRPr>
          </a:p>
          <a:p>
            <a:r>
              <a:rPr lang="en-US" sz="1400" b="1">
                <a:cs typeface="Calibri"/>
              </a:rPr>
              <a:t>Quantity</a:t>
            </a:r>
            <a:r>
              <a:rPr lang="en-US" sz="1400">
                <a:cs typeface="Calibri"/>
              </a:rPr>
              <a:t>: 1 x 384 flats + 1 spare </a:t>
            </a:r>
            <a:r>
              <a:rPr lang="en-US" sz="1400" dirty="0">
                <a:cs typeface="Calibri"/>
              </a:rPr>
              <a:t>= </a:t>
            </a:r>
            <a:r>
              <a:rPr lang="en-US" sz="1400" b="1">
                <a:cs typeface="Calibri"/>
              </a:rPr>
              <a:t>385</a:t>
            </a:r>
          </a:p>
          <a:p>
            <a:r>
              <a:rPr lang="en-US" sz="1400" b="1">
                <a:cs typeface="Calibri"/>
              </a:rPr>
              <a:t>Cost</a:t>
            </a:r>
            <a:r>
              <a:rPr lang="en-US" sz="1400">
                <a:cs typeface="Calibri"/>
              </a:rPr>
              <a:t>: </a:t>
            </a:r>
            <a:r>
              <a:rPr lang="en-US" sz="1400">
                <a:ea typeface="+mn-lt"/>
                <a:cs typeface="+mn-lt"/>
              </a:rPr>
              <a:t>₹1700 x 385 = </a:t>
            </a:r>
            <a:r>
              <a:rPr lang="en-US" sz="1400" b="1">
                <a:ea typeface="+mn-lt"/>
                <a:cs typeface="+mn-lt"/>
              </a:rPr>
              <a:t>₹6,54,500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TP-Link Archer A5 AC 1200 WiFi Dual Band Wireless Router</a:t>
            </a:r>
            <a:endParaRPr lang="en-US"/>
          </a:p>
        </p:txBody>
      </p:sp>
      <p:pic>
        <p:nvPicPr>
          <p:cNvPr id="19" name="Picture 19" descr="A picture containing game, sport&#10;&#10;Description automatically generated">
            <a:extLst>
              <a:ext uri="{FF2B5EF4-FFF2-40B4-BE49-F238E27FC236}">
                <a16:creationId xmlns:a16="http://schemas.microsoft.com/office/drawing/2014/main" id="{06C2073D-BC64-4533-8BA5-111816ACAAA7}"/>
              </a:ext>
            </a:extLst>
          </p:cNvPr>
          <p:cNvPicPr>
            <a:picLocks noChangeAspect="1"/>
          </p:cNvPicPr>
          <p:nvPr/>
        </p:nvPicPr>
        <p:blipFill>
          <a:blip r:embed="rId3"/>
          <a:stretch>
            <a:fillRect/>
          </a:stretch>
        </p:blipFill>
        <p:spPr>
          <a:xfrm>
            <a:off x="8844845" y="3510845"/>
            <a:ext cx="3349977" cy="3349977"/>
          </a:xfrm>
          <a:prstGeom prst="rect">
            <a:avLst/>
          </a:prstGeom>
        </p:spPr>
      </p:pic>
    </p:spTree>
    <p:extLst>
      <p:ext uri="{BB962C8B-B14F-4D97-AF65-F5344CB8AC3E}">
        <p14:creationId xmlns:p14="http://schemas.microsoft.com/office/powerpoint/2010/main" val="3198302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close up of a device&#10;&#10;Description automatically generated">
            <a:extLst>
              <a:ext uri="{FF2B5EF4-FFF2-40B4-BE49-F238E27FC236}">
                <a16:creationId xmlns:a16="http://schemas.microsoft.com/office/drawing/2014/main" id="{6E589432-34C7-46E0-BE11-C1E33219004A}"/>
              </a:ext>
            </a:extLst>
          </p:cNvPr>
          <p:cNvPicPr>
            <a:picLocks noChangeAspect="1"/>
          </p:cNvPicPr>
          <p:nvPr/>
        </p:nvPicPr>
        <p:blipFill>
          <a:blip r:embed="rId2"/>
          <a:stretch>
            <a:fillRect/>
          </a:stretch>
        </p:blipFill>
        <p:spPr>
          <a:xfrm>
            <a:off x="1450622" y="2833512"/>
            <a:ext cx="4041421" cy="4027310"/>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2U Wall mount Cabinet Box</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Holds the network devices onto the wall, for stable setup.</a:t>
            </a:r>
          </a:p>
          <a:p>
            <a:r>
              <a:rPr lang="en-US" sz="1400">
                <a:ea typeface="+mn-lt"/>
                <a:cs typeface="+mn-lt"/>
              </a:rPr>
              <a:t>1 per floor + 2 for club + 1 for basement/block + 1 external/block + 1 entry/exit</a:t>
            </a:r>
            <a:endParaRPr lang="en-US" sz="1400" dirty="0">
              <a:ea typeface="+mn-lt"/>
              <a:cs typeface="+mn-lt"/>
            </a:endParaRPr>
          </a:p>
          <a:p>
            <a:r>
              <a:rPr lang="en-US" sz="1400" b="1">
                <a:ea typeface="+mn-lt"/>
                <a:cs typeface="+mn-lt"/>
              </a:rPr>
              <a:t>Quantity</a:t>
            </a:r>
            <a:r>
              <a:rPr lang="en-US" sz="1400">
                <a:ea typeface="+mn-lt"/>
                <a:cs typeface="+mn-lt"/>
              </a:rPr>
              <a:t>: 1 x 14 floors x 4 blocks + 1 x 15 floors + 2 club + (1 + 1) x 5 blocks + 1 entry + 1 spare = 8</a:t>
            </a:r>
            <a:r>
              <a:rPr lang="en-US" sz="1400" b="1" dirty="0">
                <a:ea typeface="+mn-lt"/>
                <a:cs typeface="+mn-lt"/>
              </a:rPr>
              <a:t>5</a:t>
            </a:r>
          </a:p>
          <a:p>
            <a:r>
              <a:rPr lang="en-US" sz="1400" b="1">
                <a:ea typeface="+mn-lt"/>
                <a:cs typeface="+mn-lt"/>
              </a:rPr>
              <a:t>Cost</a:t>
            </a:r>
            <a:r>
              <a:rPr lang="en-US" sz="1400">
                <a:ea typeface="+mn-lt"/>
                <a:cs typeface="+mn-lt"/>
              </a:rPr>
              <a:t>: ₹1300 x 85 = </a:t>
            </a:r>
            <a:r>
              <a:rPr lang="en-US" sz="1400" b="1">
                <a:ea typeface="+mn-lt"/>
                <a:cs typeface="+mn-lt"/>
              </a:rPr>
              <a:t>₹1,10,500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Holds the network devices onto the wall, for stable setup</a:t>
            </a:r>
            <a:r>
              <a:rPr lang="en-US" sz="1400" dirty="0">
                <a:ea typeface="+mn-lt"/>
                <a:cs typeface="+mn-lt"/>
              </a:rPr>
              <a:t>.</a:t>
            </a:r>
            <a:endParaRPr lang="en-US" dirty="0"/>
          </a:p>
          <a:p>
            <a:r>
              <a:rPr lang="en-US" sz="1400">
                <a:cs typeface="Calibri"/>
              </a:rPr>
              <a:t>1 per block (for switches) + 1 for central router</a:t>
            </a:r>
            <a:endParaRPr lang="en-US" sz="1400" b="1">
              <a:cs typeface="Calibri"/>
            </a:endParaRPr>
          </a:p>
          <a:p>
            <a:r>
              <a:rPr lang="en-US" sz="1400" b="1">
                <a:cs typeface="Calibri"/>
              </a:rPr>
              <a:t>Quantity</a:t>
            </a:r>
            <a:r>
              <a:rPr lang="en-US" sz="1400">
                <a:cs typeface="Calibri"/>
              </a:rPr>
              <a:t>: 1 x 5 blocks + 1 =</a:t>
            </a:r>
            <a:r>
              <a:rPr lang="en-US" sz="1400" dirty="0">
                <a:cs typeface="Calibri"/>
              </a:rPr>
              <a:t> </a:t>
            </a:r>
            <a:r>
              <a:rPr lang="en-US" sz="1400" b="1">
                <a:cs typeface="Calibri"/>
              </a:rPr>
              <a:t>6</a:t>
            </a:r>
          </a:p>
          <a:p>
            <a:r>
              <a:rPr lang="en-US" sz="1400" b="1">
                <a:cs typeface="Calibri"/>
              </a:rPr>
              <a:t>Cost</a:t>
            </a:r>
            <a:r>
              <a:rPr lang="en-US" sz="1400">
                <a:cs typeface="Calibri"/>
              </a:rPr>
              <a:t>: </a:t>
            </a:r>
            <a:r>
              <a:rPr lang="en-US" sz="1400">
                <a:ea typeface="+mn-lt"/>
                <a:cs typeface="+mn-lt"/>
              </a:rPr>
              <a:t>₹8000 x 6 = </a:t>
            </a:r>
            <a:r>
              <a:rPr lang="en-US" sz="1400" b="1">
                <a:ea typeface="+mn-lt"/>
                <a:cs typeface="+mn-lt"/>
              </a:rPr>
              <a:t>₹48,000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12U Wall mount Network Rack</a:t>
            </a:r>
            <a:endParaRPr lang="en-US"/>
          </a:p>
        </p:txBody>
      </p:sp>
      <p:pic>
        <p:nvPicPr>
          <p:cNvPr id="5" name="Picture 5" descr="A picture containing sitting, monitor, table, television&#10;&#10;Description automatically generated">
            <a:extLst>
              <a:ext uri="{FF2B5EF4-FFF2-40B4-BE49-F238E27FC236}">
                <a16:creationId xmlns:a16="http://schemas.microsoft.com/office/drawing/2014/main" id="{B94C941A-6CCD-4A53-83E4-B8930B6BCB2E}"/>
              </a:ext>
            </a:extLst>
          </p:cNvPr>
          <p:cNvPicPr>
            <a:picLocks noChangeAspect="1"/>
          </p:cNvPicPr>
          <p:nvPr/>
        </p:nvPicPr>
        <p:blipFill>
          <a:blip r:embed="rId3"/>
          <a:stretch>
            <a:fillRect/>
          </a:stretch>
        </p:blipFill>
        <p:spPr>
          <a:xfrm>
            <a:off x="8604956" y="2641866"/>
            <a:ext cx="3589866" cy="4213046"/>
          </a:xfrm>
          <a:prstGeom prst="rect">
            <a:avLst/>
          </a:prstGeom>
        </p:spPr>
      </p:pic>
    </p:spTree>
    <p:extLst>
      <p:ext uri="{BB962C8B-B14F-4D97-AF65-F5344CB8AC3E}">
        <p14:creationId xmlns:p14="http://schemas.microsoft.com/office/powerpoint/2010/main" val="945516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Cat6 RJ45 Connector Plugs w/ Hood</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This is the connector for Cat6 cable with staggered</a:t>
            </a:r>
            <a:r>
              <a:rPr lang="en-US" sz="1400" dirty="0">
                <a:ea typeface="+mn-lt"/>
                <a:cs typeface="+mn-lt"/>
              </a:rPr>
              <a:t> </a:t>
            </a:r>
            <a:r>
              <a:rPr lang="en-US" sz="1400">
                <a:ea typeface="+mn-lt"/>
                <a:cs typeface="+mn-lt"/>
              </a:rPr>
              <a:t>pins, which helps isolate signals at the port. It also minimizes distance from cable to reduce cross-talk.</a:t>
            </a:r>
            <a:endParaRPr lang="en-US" sz="1400" dirty="0">
              <a:ea typeface="+mn-lt"/>
              <a:cs typeface="+mn-lt"/>
            </a:endParaRPr>
          </a:p>
          <a:p>
            <a:r>
              <a:rPr lang="en-US" sz="1400">
                <a:ea typeface="+mn-lt"/>
                <a:cs typeface="+mn-lt"/>
              </a:rPr>
              <a:t>2 per flat, 4 + 6 per floor (camera), 2 for external long connections, 2 for external short connections, 2 for block-block connections</a:t>
            </a:r>
            <a:r>
              <a:rPr lang="en-US" sz="1400" dirty="0">
                <a:ea typeface="+mn-lt"/>
                <a:cs typeface="+mn-lt"/>
              </a:rPr>
              <a:t>.</a:t>
            </a:r>
            <a:endParaRPr lang="en-US" sz="1400" b="1" dirty="0">
              <a:ea typeface="+mn-lt"/>
              <a:cs typeface="+mn-lt"/>
            </a:endParaRPr>
          </a:p>
          <a:p>
            <a:r>
              <a:rPr lang="en-US" sz="1400" b="1">
                <a:ea typeface="+mn-lt"/>
                <a:cs typeface="+mn-lt"/>
              </a:rPr>
              <a:t>Quantity</a:t>
            </a:r>
            <a:r>
              <a:rPr lang="en-US" sz="1400">
                <a:ea typeface="+mn-lt"/>
                <a:cs typeface="+mn-lt"/>
              </a:rPr>
              <a:t>: 2 x 384 flats + 10 x 14 floors x 4 blocks + 10 x 15 floors + 2 x (15 basement + 15 footpath cam + 15 wireless AP) + 2 x 2 entry/exit + 2 x (3 + 3 + 3) + 2 + 2 x 4 blocks +  400 spare = 2</a:t>
            </a:r>
            <a:r>
              <a:rPr lang="en-US" sz="1400" b="1">
                <a:ea typeface="+mn-lt"/>
                <a:cs typeface="+mn-lt"/>
              </a:rPr>
              <a:t>000</a:t>
            </a:r>
            <a:endParaRPr lang="en-US" sz="1400">
              <a:ea typeface="+mn-lt"/>
              <a:cs typeface="+mn-lt"/>
            </a:endParaRPr>
          </a:p>
          <a:p>
            <a:r>
              <a:rPr lang="en-US" sz="1400" b="1">
                <a:ea typeface="+mn-lt"/>
                <a:cs typeface="+mn-lt"/>
              </a:rPr>
              <a:t>Cost</a:t>
            </a:r>
            <a:r>
              <a:rPr lang="en-US" sz="1400">
                <a:ea typeface="+mn-lt"/>
                <a:cs typeface="+mn-lt"/>
              </a:rPr>
              <a:t>: ₹9 x 2000 = </a:t>
            </a:r>
            <a:r>
              <a:rPr lang="en-US" sz="1400" b="1">
                <a:ea typeface="+mn-lt"/>
                <a:cs typeface="+mn-lt"/>
              </a:rPr>
              <a:t>₹18,000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Cat 6 cable supports 10Gbps utp 55m &amp; 1Gbps upto 100m. Unlike Cat5e cable its wire pairs are twisted tighter, and it has a central plastic pair separator to maintain inter-pair distance as mentioned in the Cat6 specification. It is used for all cabling for uniformit</a:t>
            </a:r>
            <a:r>
              <a:rPr lang="en-US" sz="1400" dirty="0">
                <a:ea typeface="+mn-lt"/>
                <a:cs typeface="+mn-lt"/>
              </a:rPr>
              <a:t>y sake.</a:t>
            </a:r>
            <a:endParaRPr lang="en-US" dirty="0"/>
          </a:p>
          <a:p>
            <a:r>
              <a:rPr lang="en-US" sz="1400">
                <a:cs typeface="Calibri"/>
              </a:rPr>
              <a:t>Avg. 10m per flat, avg. 40m + 30m (camera) per floor, 20m for external long connections, 10m for external short connections (including club house), 60m for block-block connections.</a:t>
            </a:r>
          </a:p>
          <a:p>
            <a:r>
              <a:rPr lang="en-US" sz="1400" b="1">
                <a:cs typeface="Calibri"/>
              </a:rPr>
              <a:t>Quantity</a:t>
            </a:r>
            <a:r>
              <a:rPr lang="en-US" sz="1400">
                <a:cs typeface="Calibri"/>
              </a:rPr>
              <a:t>: 10 x 384 flats + 70 x 2 x 14 floors x 4 blocks + 70 x 2 x 15 floors + 10 x (15 basement + 15 footpath cam + 15 wireless AP) + 10 x 2 entry/exit + 20 x (3 + 3 + 3) + 20 + 60 x 4 blocks +  310 spare = 1</a:t>
            </a:r>
            <a:r>
              <a:rPr lang="en-US" sz="1400" b="1">
                <a:cs typeface="Calibri"/>
              </a:rPr>
              <a:t>5000</a:t>
            </a:r>
          </a:p>
          <a:p>
            <a:r>
              <a:rPr lang="en-US" sz="1400" b="1">
                <a:cs typeface="Calibri"/>
              </a:rPr>
              <a:t>Cost</a:t>
            </a:r>
            <a:r>
              <a:rPr lang="en-US" sz="1400">
                <a:cs typeface="Calibri"/>
              </a:rPr>
              <a:t>: </a:t>
            </a:r>
            <a:r>
              <a:rPr lang="en-US" sz="1400">
                <a:ea typeface="+mn-lt"/>
                <a:cs typeface="+mn-lt"/>
              </a:rPr>
              <a:t>₹10 x 15000 = </a:t>
            </a:r>
            <a:r>
              <a:rPr lang="en-US" sz="1400" b="1">
                <a:ea typeface="+mn-lt"/>
                <a:cs typeface="+mn-lt"/>
              </a:rPr>
              <a:t>₹1,50,000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Cat6 Ethernet Cable (Roll)</a:t>
            </a:r>
            <a:endParaRPr lang="en-US"/>
          </a:p>
        </p:txBody>
      </p:sp>
      <p:pic>
        <p:nvPicPr>
          <p:cNvPr id="16" name="Picture 16" descr="A close up of a device&#10;&#10;Description automatically generated">
            <a:extLst>
              <a:ext uri="{FF2B5EF4-FFF2-40B4-BE49-F238E27FC236}">
                <a16:creationId xmlns:a16="http://schemas.microsoft.com/office/drawing/2014/main" id="{4B75C2B7-C5D1-4148-868F-8D352954DEEE}"/>
              </a:ext>
            </a:extLst>
          </p:cNvPr>
          <p:cNvPicPr>
            <a:picLocks noChangeAspect="1"/>
          </p:cNvPicPr>
          <p:nvPr/>
        </p:nvPicPr>
        <p:blipFill>
          <a:blip r:embed="rId2"/>
          <a:stretch>
            <a:fillRect/>
          </a:stretch>
        </p:blipFill>
        <p:spPr>
          <a:xfrm>
            <a:off x="1761067" y="4588157"/>
            <a:ext cx="3434644" cy="2084353"/>
          </a:xfrm>
          <a:prstGeom prst="rect">
            <a:avLst/>
          </a:prstGeom>
        </p:spPr>
      </p:pic>
      <p:pic>
        <p:nvPicPr>
          <p:cNvPr id="5" name="Picture 5" descr="A close up of a cable&#10;&#10;Description automatically generated">
            <a:extLst>
              <a:ext uri="{FF2B5EF4-FFF2-40B4-BE49-F238E27FC236}">
                <a16:creationId xmlns:a16="http://schemas.microsoft.com/office/drawing/2014/main" id="{4BF32FC4-A129-4331-B6C8-8D958918A4E3}"/>
              </a:ext>
            </a:extLst>
          </p:cNvPr>
          <p:cNvPicPr>
            <a:picLocks noChangeAspect="1"/>
          </p:cNvPicPr>
          <p:nvPr/>
        </p:nvPicPr>
        <p:blipFill>
          <a:blip r:embed="rId3"/>
          <a:stretch>
            <a:fillRect/>
          </a:stretch>
        </p:blipFill>
        <p:spPr>
          <a:xfrm>
            <a:off x="9564511" y="4315178"/>
            <a:ext cx="2503311" cy="2545644"/>
          </a:xfrm>
          <a:prstGeom prst="rect">
            <a:avLst/>
          </a:prstGeom>
        </p:spPr>
      </p:pic>
    </p:spTree>
    <p:extLst>
      <p:ext uri="{BB962C8B-B14F-4D97-AF65-F5344CB8AC3E}">
        <p14:creationId xmlns:p14="http://schemas.microsoft.com/office/powerpoint/2010/main" val="1379920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89A1-8759-4FAD-A21F-3860BBD7EE3E}"/>
              </a:ext>
            </a:extLst>
          </p:cNvPr>
          <p:cNvSpPr>
            <a:spLocks noGrp="1"/>
          </p:cNvSpPr>
          <p:nvPr>
            <p:ph type="title"/>
          </p:nvPr>
        </p:nvSpPr>
        <p:spPr/>
        <p:txBody>
          <a:bodyPr/>
          <a:lstStyle/>
          <a:p>
            <a:r>
              <a:rPr lang="en-US" sz="3600" b="1" dirty="0">
                <a:cs typeface="Calibri Light"/>
              </a:rPr>
              <a:t>Network Requirements</a:t>
            </a:r>
            <a:endParaRPr lang="en-US" dirty="0"/>
          </a:p>
        </p:txBody>
      </p:sp>
      <p:sp>
        <p:nvSpPr>
          <p:cNvPr id="3" name="Content Placeholder 2">
            <a:extLst>
              <a:ext uri="{FF2B5EF4-FFF2-40B4-BE49-F238E27FC236}">
                <a16:creationId xmlns:a16="http://schemas.microsoft.com/office/drawing/2014/main" id="{6895FE06-0354-426A-B170-4FCC3325090F}"/>
              </a:ext>
            </a:extLst>
          </p:cNvPr>
          <p:cNvSpPr>
            <a:spLocks noGrp="1"/>
          </p:cNvSpPr>
          <p:nvPr>
            <p:ph sz="half" idx="1"/>
          </p:nvPr>
        </p:nvSpPr>
        <p:spPr/>
        <p:txBody>
          <a:bodyPr vert="horz" lIns="91440" tIns="45720" rIns="91440" bIns="45720" rtlCol="0" anchor="t">
            <a:normAutofit/>
          </a:bodyPr>
          <a:lstStyle/>
          <a:p>
            <a:r>
              <a:rPr lang="en-US" sz="1600" b="1">
                <a:cs typeface="Calibri"/>
              </a:rPr>
              <a:t>Personal Areas</a:t>
            </a:r>
            <a:r>
              <a:rPr lang="en-US" sz="1600">
                <a:cs typeface="Calibri"/>
              </a:rPr>
              <a:t>:</a:t>
            </a:r>
            <a:endParaRPr lang="en-US" sz="1600" b="1" dirty="0">
              <a:cs typeface="Calibri"/>
            </a:endParaRPr>
          </a:p>
          <a:p>
            <a:r>
              <a:rPr lang="en-US" sz="1400" b="1" dirty="0">
                <a:cs typeface="Calibri"/>
              </a:rPr>
              <a:t>200Mbps</a:t>
            </a:r>
            <a:r>
              <a:rPr lang="en-US" sz="1400" dirty="0">
                <a:cs typeface="Calibri"/>
              </a:rPr>
              <a:t> private connection per </a:t>
            </a:r>
            <a:r>
              <a:rPr lang="en-US" sz="1400" b="1" dirty="0">
                <a:cs typeface="Calibri"/>
              </a:rPr>
              <a:t>flat</a:t>
            </a:r>
            <a:r>
              <a:rPr lang="en-US" sz="1400" dirty="0">
                <a:cs typeface="Calibri"/>
              </a:rPr>
              <a:t> (384).</a:t>
            </a:r>
            <a:endParaRPr lang="en-US" sz="1400">
              <a:cs typeface="Calibri"/>
            </a:endParaRPr>
          </a:p>
          <a:p>
            <a:r>
              <a:rPr lang="en-US" sz="1400" dirty="0">
                <a:cs typeface="Calibri"/>
              </a:rPr>
              <a:t>A flat may choose a lower or higher bandwidth.</a:t>
            </a:r>
          </a:p>
          <a:p>
            <a:r>
              <a:rPr lang="en-US" sz="1400" dirty="0">
                <a:cs typeface="Calibri"/>
              </a:rPr>
              <a:t>All flats in a </a:t>
            </a:r>
            <a:r>
              <a:rPr lang="en-US" sz="1400" b="1" dirty="0">
                <a:cs typeface="Calibri"/>
              </a:rPr>
              <a:t>block</a:t>
            </a:r>
            <a:r>
              <a:rPr lang="en-US" sz="1400" dirty="0">
                <a:cs typeface="Calibri"/>
              </a:rPr>
              <a:t> choose a </a:t>
            </a:r>
            <a:r>
              <a:rPr lang="en-US" sz="1400" b="1" dirty="0">
                <a:cs typeface="Calibri"/>
              </a:rPr>
              <a:t>common ISP</a:t>
            </a:r>
            <a:r>
              <a:rPr lang="en-US" sz="1400" dirty="0">
                <a:cs typeface="Calibri"/>
              </a:rPr>
              <a:t>.</a:t>
            </a:r>
            <a:endParaRPr lang="en-US"/>
          </a:p>
          <a:p>
            <a:r>
              <a:rPr lang="en-US" sz="1400" dirty="0">
                <a:cs typeface="Calibri"/>
              </a:rPr>
              <a:t>Each floor needs </a:t>
            </a:r>
            <a:r>
              <a:rPr lang="en-US" sz="1400" b="1" dirty="0">
                <a:cs typeface="Calibri"/>
              </a:rPr>
              <a:t>3 security cameras</a:t>
            </a:r>
            <a:r>
              <a:rPr lang="en-US" sz="1400" dirty="0">
                <a:cs typeface="Calibri"/>
              </a:rPr>
              <a:t> (2 stairs, 1 lift).</a:t>
            </a:r>
          </a:p>
          <a:p>
            <a:r>
              <a:rPr lang="en-US" sz="1400">
                <a:cs typeface="Calibri"/>
              </a:rPr>
              <a:t>Up to</a:t>
            </a:r>
            <a:r>
              <a:rPr lang="en-US" sz="1400" dirty="0">
                <a:cs typeface="Calibri"/>
              </a:rPr>
              <a:t> </a:t>
            </a:r>
            <a:r>
              <a:rPr lang="en-US" sz="1400" b="1" dirty="0">
                <a:cs typeface="Calibri"/>
              </a:rPr>
              <a:t>6 security cameras</a:t>
            </a:r>
            <a:r>
              <a:rPr lang="en-US" sz="1400" dirty="0">
                <a:cs typeface="Calibri"/>
              </a:rPr>
              <a:t> per </a:t>
            </a:r>
            <a:r>
              <a:rPr lang="en-US" sz="1400" b="1" dirty="0">
                <a:cs typeface="Calibri"/>
              </a:rPr>
              <a:t>block</a:t>
            </a:r>
            <a:r>
              <a:rPr lang="en-US" sz="1400" dirty="0">
                <a:cs typeface="Calibri"/>
              </a:rPr>
              <a:t> in </a:t>
            </a:r>
            <a:r>
              <a:rPr lang="en-US" sz="1400" b="1" dirty="0">
                <a:cs typeface="Calibri"/>
              </a:rPr>
              <a:t>ground floor</a:t>
            </a:r>
            <a:r>
              <a:rPr lang="en-US" sz="1400" dirty="0">
                <a:cs typeface="Calibri"/>
              </a:rPr>
              <a:t> (entrances).</a:t>
            </a:r>
          </a:p>
          <a:p>
            <a:endParaRPr lang="en-US" sz="1400" dirty="0">
              <a:cs typeface="Calibri"/>
            </a:endParaRPr>
          </a:p>
          <a:p>
            <a:r>
              <a:rPr lang="en-US" sz="1400" dirty="0">
                <a:cs typeface="Calibri"/>
              </a:rPr>
              <a:t>Flats: 1 </a:t>
            </a:r>
            <a:r>
              <a:rPr lang="en-US" sz="1400" dirty="0" err="1">
                <a:cs typeface="Calibri"/>
              </a:rPr>
              <a:t>WiFi</a:t>
            </a:r>
            <a:r>
              <a:rPr lang="en-US" sz="1400" dirty="0">
                <a:cs typeface="Calibri"/>
              </a:rPr>
              <a:t> router x 384 flats = 384</a:t>
            </a:r>
          </a:p>
          <a:p>
            <a:endParaRPr lang="en-US" sz="1400" dirty="0">
              <a:cs typeface="Calibri"/>
            </a:endParaRPr>
          </a:p>
          <a:p>
            <a:endParaRPr lang="en-US" sz="1400" dirty="0">
              <a:cs typeface="Calibri"/>
            </a:endParaRPr>
          </a:p>
          <a:p>
            <a:endParaRPr lang="en-US" sz="1400" dirty="0">
              <a:cs typeface="Calibri"/>
            </a:endParaRPr>
          </a:p>
          <a:p>
            <a:endParaRPr lang="en-US" sz="1600" dirty="0">
              <a:cs typeface="Calibri"/>
            </a:endParaRPr>
          </a:p>
          <a:p>
            <a:endParaRPr lang="en-US" sz="1600" dirty="0">
              <a:cs typeface="Calibri"/>
            </a:endParaRPr>
          </a:p>
        </p:txBody>
      </p:sp>
      <p:sp>
        <p:nvSpPr>
          <p:cNvPr id="4" name="Content Placeholder 3">
            <a:extLst>
              <a:ext uri="{FF2B5EF4-FFF2-40B4-BE49-F238E27FC236}">
                <a16:creationId xmlns:a16="http://schemas.microsoft.com/office/drawing/2014/main" id="{6E62B9D2-7C36-4E26-857B-E18151926255}"/>
              </a:ext>
            </a:extLst>
          </p:cNvPr>
          <p:cNvSpPr>
            <a:spLocks noGrp="1"/>
          </p:cNvSpPr>
          <p:nvPr>
            <p:ph sz="half" idx="2"/>
          </p:nvPr>
        </p:nvSpPr>
        <p:spPr/>
        <p:txBody>
          <a:bodyPr vert="horz" lIns="91440" tIns="45720" rIns="91440" bIns="45720" rtlCol="0" anchor="t">
            <a:normAutofit/>
          </a:bodyPr>
          <a:lstStyle/>
          <a:p>
            <a:r>
              <a:rPr lang="en-US" sz="1600" b="1" dirty="0">
                <a:cs typeface="Calibri"/>
              </a:rPr>
              <a:t>Common Areas</a:t>
            </a:r>
            <a:r>
              <a:rPr lang="en-US" sz="1600" dirty="0">
                <a:cs typeface="Calibri"/>
              </a:rPr>
              <a:t>:</a:t>
            </a:r>
          </a:p>
          <a:p>
            <a:r>
              <a:rPr lang="en-US" sz="1400" b="1" dirty="0">
                <a:cs typeface="Calibri"/>
              </a:rPr>
              <a:t>200Mbps</a:t>
            </a:r>
            <a:r>
              <a:rPr lang="en-US" sz="1400" dirty="0">
                <a:cs typeface="Calibri"/>
              </a:rPr>
              <a:t> Public </a:t>
            </a:r>
            <a:r>
              <a:rPr lang="en-US" sz="1400" dirty="0" err="1">
                <a:cs typeface="Calibri"/>
              </a:rPr>
              <a:t>WiFi</a:t>
            </a:r>
            <a:r>
              <a:rPr lang="en-US" sz="1400" dirty="0">
                <a:cs typeface="Calibri"/>
              </a:rPr>
              <a:t> for each room in </a:t>
            </a:r>
            <a:r>
              <a:rPr lang="en-US" sz="1400" b="1" dirty="0">
                <a:cs typeface="Calibri"/>
              </a:rPr>
              <a:t>club house</a:t>
            </a:r>
            <a:r>
              <a:rPr lang="en-US" sz="1400" dirty="0">
                <a:cs typeface="Calibri"/>
              </a:rPr>
              <a:t>.</a:t>
            </a:r>
          </a:p>
          <a:p>
            <a:r>
              <a:rPr lang="en-US" sz="1400" b="1" dirty="0">
                <a:cs typeface="Calibri"/>
              </a:rPr>
              <a:t>Basement</a:t>
            </a:r>
            <a:r>
              <a:rPr lang="en-US" sz="1400" dirty="0">
                <a:cs typeface="Calibri"/>
              </a:rPr>
              <a:t> should support </a:t>
            </a:r>
            <a:r>
              <a:rPr lang="en-US" sz="1400">
                <a:cs typeface="Calibri"/>
              </a:rPr>
              <a:t>up to</a:t>
            </a:r>
            <a:r>
              <a:rPr lang="en-US" sz="1400" dirty="0">
                <a:cs typeface="Calibri"/>
              </a:rPr>
              <a:t> </a:t>
            </a:r>
            <a:r>
              <a:rPr lang="en-US" sz="1400" b="1" dirty="0">
                <a:cs typeface="Calibri"/>
              </a:rPr>
              <a:t>15 security cameras</a:t>
            </a:r>
            <a:r>
              <a:rPr lang="en-US" sz="1400" dirty="0">
                <a:cs typeface="Calibri"/>
              </a:rPr>
              <a:t>.</a:t>
            </a:r>
          </a:p>
          <a:p>
            <a:r>
              <a:rPr lang="en-US" sz="1400" b="1" dirty="0">
                <a:cs typeface="Calibri"/>
              </a:rPr>
              <a:t>200Mbps</a:t>
            </a:r>
            <a:r>
              <a:rPr lang="en-US" sz="1400" dirty="0">
                <a:cs typeface="Calibri"/>
              </a:rPr>
              <a:t> Public </a:t>
            </a:r>
            <a:r>
              <a:rPr lang="en-US" sz="1400" dirty="0" err="1">
                <a:cs typeface="Calibri"/>
              </a:rPr>
              <a:t>WiFi</a:t>
            </a:r>
            <a:r>
              <a:rPr lang="en-US" sz="1400" dirty="0">
                <a:cs typeface="Calibri"/>
              </a:rPr>
              <a:t> in garden, playgrounds, footpath (10+).</a:t>
            </a:r>
          </a:p>
          <a:p>
            <a:r>
              <a:rPr lang="en-US" sz="1400">
                <a:cs typeface="Calibri"/>
              </a:rPr>
              <a:t>Up to</a:t>
            </a:r>
            <a:r>
              <a:rPr lang="en-US" sz="1400" dirty="0">
                <a:cs typeface="Calibri"/>
              </a:rPr>
              <a:t> </a:t>
            </a:r>
            <a:r>
              <a:rPr lang="en-US" sz="1400" b="1" dirty="0">
                <a:cs typeface="Calibri"/>
              </a:rPr>
              <a:t>15 security cameras</a:t>
            </a:r>
            <a:r>
              <a:rPr lang="en-US" sz="1400" dirty="0">
                <a:cs typeface="Calibri"/>
              </a:rPr>
              <a:t> along the </a:t>
            </a:r>
            <a:r>
              <a:rPr lang="en-US" sz="1400" b="1" dirty="0">
                <a:cs typeface="Calibri"/>
              </a:rPr>
              <a:t>footpath</a:t>
            </a:r>
            <a:r>
              <a:rPr lang="en-US" sz="1400" dirty="0">
                <a:cs typeface="Calibri"/>
              </a:rPr>
              <a:t> (max).</a:t>
            </a:r>
          </a:p>
          <a:p>
            <a:r>
              <a:rPr lang="en-US" sz="1400" b="1" dirty="0">
                <a:cs typeface="Calibri"/>
              </a:rPr>
              <a:t>2 HD security cameras</a:t>
            </a:r>
            <a:r>
              <a:rPr lang="en-US" sz="1400" dirty="0">
                <a:cs typeface="Calibri"/>
              </a:rPr>
              <a:t> at </a:t>
            </a:r>
            <a:r>
              <a:rPr lang="en-US" sz="1400" b="1" dirty="0">
                <a:cs typeface="Calibri"/>
              </a:rPr>
              <a:t>entrance, exit</a:t>
            </a:r>
            <a:r>
              <a:rPr lang="en-US" sz="1400" dirty="0">
                <a:cs typeface="Calibri"/>
              </a:rPr>
              <a:t>.</a:t>
            </a:r>
          </a:p>
          <a:p>
            <a:r>
              <a:rPr lang="en-US" sz="1400" b="1" dirty="0">
                <a:cs typeface="Calibri"/>
              </a:rPr>
              <a:t>Centralized security monitoring</a:t>
            </a:r>
            <a:r>
              <a:rPr lang="en-US" sz="1400" dirty="0">
                <a:cs typeface="Calibri"/>
              </a:rPr>
              <a:t> at A-106 for all blocks.</a:t>
            </a:r>
          </a:p>
          <a:p>
            <a:endParaRPr lang="en-US" sz="1400" dirty="0">
              <a:cs typeface="Calibri"/>
            </a:endParaRPr>
          </a:p>
          <a:p>
            <a:r>
              <a:rPr lang="en-US" sz="1400" dirty="0">
                <a:cs typeface="Calibri"/>
              </a:rPr>
              <a:t>Club House: 4 </a:t>
            </a:r>
            <a:r>
              <a:rPr lang="en-US" sz="1400" dirty="0" err="1">
                <a:cs typeface="Calibri"/>
              </a:rPr>
              <a:t>WiFi</a:t>
            </a:r>
            <a:r>
              <a:rPr lang="en-US" sz="1400" dirty="0">
                <a:cs typeface="Calibri"/>
              </a:rPr>
              <a:t> AP x 2 floors = 8</a:t>
            </a:r>
          </a:p>
          <a:p>
            <a:r>
              <a:rPr lang="en-US" sz="1400" dirty="0">
                <a:cs typeface="Calibri"/>
              </a:rPr>
              <a:t>Garden, Playgrounds, Footpath: 10 </a:t>
            </a:r>
            <a:r>
              <a:rPr lang="en-US" sz="1400" dirty="0" err="1">
                <a:cs typeface="Calibri"/>
              </a:rPr>
              <a:t>WiFi</a:t>
            </a:r>
            <a:r>
              <a:rPr lang="en-US" sz="1400" dirty="0">
                <a:cs typeface="Calibri"/>
              </a:rPr>
              <a:t> AP (long range)</a:t>
            </a:r>
          </a:p>
          <a:p>
            <a:endParaRPr lang="en-US" sz="1400" dirty="0">
              <a:cs typeface="Calibri"/>
            </a:endParaRPr>
          </a:p>
        </p:txBody>
      </p:sp>
    </p:spTree>
    <p:extLst>
      <p:ext uri="{BB962C8B-B14F-4D97-AF65-F5344CB8AC3E}">
        <p14:creationId xmlns:p14="http://schemas.microsoft.com/office/powerpoint/2010/main" val="585920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descr="A picture containing jack, brick&#10;&#10;Description automatically generated">
            <a:extLst>
              <a:ext uri="{FF2B5EF4-FFF2-40B4-BE49-F238E27FC236}">
                <a16:creationId xmlns:a16="http://schemas.microsoft.com/office/drawing/2014/main" id="{CF6969C7-6622-432D-966A-E6B29CAA4B01}"/>
              </a:ext>
            </a:extLst>
          </p:cNvPr>
          <p:cNvPicPr>
            <a:picLocks noChangeAspect="1"/>
          </p:cNvPicPr>
          <p:nvPr/>
        </p:nvPicPr>
        <p:blipFill>
          <a:blip r:embed="rId2"/>
          <a:stretch>
            <a:fillRect/>
          </a:stretch>
        </p:blipFill>
        <p:spPr>
          <a:xfrm>
            <a:off x="1761067" y="3482623"/>
            <a:ext cx="3349976" cy="3378199"/>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RJ45 Cat6 Cable Jointer (Couple Plug)</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It is used to connect together 2 ethernet cables to form a longer cable. It also helps for maintaining some modularity.</a:t>
            </a:r>
            <a:endParaRPr lang="en-US" sz="1400" dirty="0">
              <a:ea typeface="+mn-lt"/>
              <a:cs typeface="+mn-lt"/>
            </a:endParaRPr>
          </a:p>
          <a:p>
            <a:r>
              <a:rPr lang="en-US" sz="1400">
                <a:ea typeface="+mn-lt"/>
                <a:cs typeface="+mn-lt"/>
              </a:rPr>
              <a:t>2 per IP security camera &amp; wireless AP.</a:t>
            </a:r>
          </a:p>
          <a:p>
            <a:r>
              <a:rPr lang="en-US" sz="1400" b="1">
                <a:ea typeface="+mn-lt"/>
                <a:cs typeface="+mn-lt"/>
              </a:rPr>
              <a:t>Quantity</a:t>
            </a:r>
            <a:r>
              <a:rPr lang="en-US" sz="1400">
                <a:ea typeface="+mn-lt"/>
                <a:cs typeface="+mn-lt"/>
              </a:rPr>
              <a:t>: 2 x (15 basement + 15 footpath cam + 15 wireless AP) + 2 x 2 entry/exit cam + 6 spares = </a:t>
            </a:r>
            <a:r>
              <a:rPr lang="en-US" sz="1400" b="1" dirty="0">
                <a:ea typeface="+mn-lt"/>
                <a:cs typeface="+mn-lt"/>
              </a:rPr>
              <a:t>100</a:t>
            </a:r>
          </a:p>
          <a:p>
            <a:r>
              <a:rPr lang="en-US" sz="1400" b="1">
                <a:ea typeface="+mn-lt"/>
                <a:cs typeface="+mn-lt"/>
              </a:rPr>
              <a:t>Cost</a:t>
            </a:r>
            <a:r>
              <a:rPr lang="en-US" sz="1400">
                <a:ea typeface="+mn-lt"/>
                <a:cs typeface="+mn-lt"/>
              </a:rPr>
              <a:t>: ₹30 x 100 = </a:t>
            </a:r>
            <a:r>
              <a:rPr lang="en-US" sz="1400" b="1">
                <a:ea typeface="+mn-lt"/>
                <a:cs typeface="+mn-lt"/>
              </a:rPr>
              <a:t>₹3,000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It makes it easy to make a connection between a port in a patch panel to a port on a network device. It is usually made of stranded copper wire for repeated use.</a:t>
            </a:r>
            <a:endParaRPr lang="en-US" sz="1400">
              <a:cs typeface="Calibri"/>
            </a:endParaRPr>
          </a:p>
          <a:p>
            <a:r>
              <a:rPr lang="en-US" sz="1400">
                <a:ea typeface="+mn-lt"/>
                <a:cs typeface="+mn-lt"/>
              </a:rPr>
              <a:t>16 needed per floor (inc. club house). 48 needed per block, central room &amp; a few spares.</a:t>
            </a:r>
          </a:p>
          <a:p>
            <a:r>
              <a:rPr lang="en-US" sz="1400" b="1">
                <a:ea typeface="+mn-lt"/>
                <a:cs typeface="+mn-lt"/>
              </a:rPr>
              <a:t>Quantity</a:t>
            </a:r>
            <a:r>
              <a:rPr lang="en-US" sz="1400">
                <a:ea typeface="+mn-lt"/>
                <a:cs typeface="+mn-lt"/>
              </a:rPr>
              <a:t>: 16 x 14 floors x 4 blocks + 16 x 15 floors + 16 x 2 club + 48 x 5 blocks + 48 central + 44 spares = 1500</a:t>
            </a:r>
          </a:p>
          <a:p>
            <a:r>
              <a:rPr lang="en-US" sz="1400" b="1">
                <a:cs typeface="Calibri"/>
              </a:rPr>
              <a:t>Cost</a:t>
            </a:r>
            <a:r>
              <a:rPr lang="en-US" sz="1400">
                <a:cs typeface="Calibri"/>
              </a:rPr>
              <a:t>: </a:t>
            </a:r>
            <a:r>
              <a:rPr lang="en-US" sz="1400">
                <a:ea typeface="+mn-lt"/>
                <a:cs typeface="+mn-lt"/>
              </a:rPr>
              <a:t>₹90 x 1500 = </a:t>
            </a:r>
            <a:r>
              <a:rPr lang="en-US" sz="1400" b="1">
                <a:ea typeface="+mn-lt"/>
                <a:cs typeface="+mn-lt"/>
              </a:rPr>
              <a:t>₹1,35,000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1.5m Cat6 Patch Cable</a:t>
            </a:r>
            <a:endParaRPr lang="en-US"/>
          </a:p>
        </p:txBody>
      </p:sp>
      <p:pic>
        <p:nvPicPr>
          <p:cNvPr id="13" name="Picture 13" descr="A picture containing cable, connector&#10;&#10;Description automatically generated">
            <a:extLst>
              <a:ext uri="{FF2B5EF4-FFF2-40B4-BE49-F238E27FC236}">
                <a16:creationId xmlns:a16="http://schemas.microsoft.com/office/drawing/2014/main" id="{155ABA65-748B-4AC5-BCF9-F25D45A546C8}"/>
              </a:ext>
            </a:extLst>
          </p:cNvPr>
          <p:cNvPicPr>
            <a:picLocks noChangeAspect="1"/>
          </p:cNvPicPr>
          <p:nvPr/>
        </p:nvPicPr>
        <p:blipFill>
          <a:blip r:embed="rId3"/>
          <a:stretch>
            <a:fillRect/>
          </a:stretch>
        </p:blipFill>
        <p:spPr>
          <a:xfrm>
            <a:off x="7391400" y="3888412"/>
            <a:ext cx="3349977" cy="2975841"/>
          </a:xfrm>
          <a:prstGeom prst="rect">
            <a:avLst/>
          </a:prstGeom>
        </p:spPr>
      </p:pic>
    </p:spTree>
    <p:extLst>
      <p:ext uri="{BB962C8B-B14F-4D97-AF65-F5344CB8AC3E}">
        <p14:creationId xmlns:p14="http://schemas.microsoft.com/office/powerpoint/2010/main" val="4237942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picture containing airplane&#10;&#10;Description automatically generated">
            <a:extLst>
              <a:ext uri="{FF2B5EF4-FFF2-40B4-BE49-F238E27FC236}">
                <a16:creationId xmlns:a16="http://schemas.microsoft.com/office/drawing/2014/main" id="{9F75EF25-97F9-4D6B-82F2-E565E9D99E42}"/>
              </a:ext>
            </a:extLst>
          </p:cNvPr>
          <p:cNvPicPr>
            <a:picLocks noChangeAspect="1"/>
          </p:cNvPicPr>
          <p:nvPr/>
        </p:nvPicPr>
        <p:blipFill>
          <a:blip r:embed="rId2"/>
          <a:stretch>
            <a:fillRect/>
          </a:stretch>
        </p:blipFill>
        <p:spPr>
          <a:xfrm>
            <a:off x="6572956" y="3093156"/>
            <a:ext cx="5621866" cy="3762022"/>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M6 Cage Nuts, Washers &amp; Mounting screws for Server Rack &amp; Cabinet</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It is used to mount network devices to racks.</a:t>
            </a:r>
            <a:endParaRPr lang="en-US" sz="1400" dirty="0">
              <a:ea typeface="+mn-lt"/>
              <a:cs typeface="+mn-lt"/>
            </a:endParaRPr>
          </a:p>
          <a:p>
            <a:r>
              <a:rPr lang="en-US" sz="1400">
                <a:ea typeface="+mn-lt"/>
                <a:cs typeface="+mn-lt"/>
              </a:rPr>
              <a:t>16 needed per floor (inc. club house). 24 needed per block, central room &amp; a few spares.</a:t>
            </a:r>
          </a:p>
          <a:p>
            <a:r>
              <a:rPr lang="en-US" sz="1400" b="1">
                <a:ea typeface="+mn-lt"/>
                <a:cs typeface="+mn-lt"/>
              </a:rPr>
              <a:t>Quantity</a:t>
            </a:r>
            <a:r>
              <a:rPr lang="en-US" sz="1400">
                <a:ea typeface="+mn-lt"/>
                <a:cs typeface="+mn-lt"/>
              </a:rPr>
              <a:t>: 16 x 14 floors x 4 blocks + 16 x 15 floors + 16 x 2 club + 24 x 5 blocks + 24 central + 38 spares = 1350</a:t>
            </a:r>
          </a:p>
          <a:p>
            <a:r>
              <a:rPr lang="en-US" sz="1400" b="1">
                <a:ea typeface="+mn-lt"/>
                <a:cs typeface="+mn-lt"/>
              </a:rPr>
              <a:t>Cost</a:t>
            </a:r>
            <a:r>
              <a:rPr lang="en-US" sz="1400">
                <a:ea typeface="+mn-lt"/>
                <a:cs typeface="+mn-lt"/>
              </a:rPr>
              <a:t>: ₹20 x 1350 = </a:t>
            </a:r>
            <a:r>
              <a:rPr lang="en-US" sz="1400" b="1">
                <a:ea typeface="+mn-lt"/>
                <a:cs typeface="+mn-lt"/>
              </a:rPr>
              <a:t>₹27,000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Used to store additional length of cables below patch panel</a:t>
            </a:r>
            <a:r>
              <a:rPr lang="en-US" sz="1400" dirty="0">
                <a:ea typeface="+mn-lt"/>
                <a:cs typeface="+mn-lt"/>
              </a:rPr>
              <a:t>.</a:t>
            </a:r>
            <a:endParaRPr lang="en-US" dirty="0"/>
          </a:p>
          <a:p>
            <a:r>
              <a:rPr lang="en-US" sz="1400">
                <a:cs typeface="Calibri"/>
              </a:rPr>
              <a:t>1 needed per floor (inc. club house). 2 needed per block, central room &amp; a few spares.</a:t>
            </a:r>
            <a:endParaRPr lang="en-US" sz="1400">
              <a:ea typeface="+mn-lt"/>
              <a:cs typeface="+mn-lt"/>
            </a:endParaRPr>
          </a:p>
          <a:p>
            <a:r>
              <a:rPr lang="en-US" sz="1400" b="1">
                <a:cs typeface="Calibri"/>
              </a:rPr>
              <a:t>Quantity</a:t>
            </a:r>
            <a:r>
              <a:rPr lang="en-US" sz="1400">
                <a:cs typeface="Calibri"/>
              </a:rPr>
              <a:t>: 1 x 14 floors x 4 blocks + 1 x 15 floors + 1 x 2 club + 2 x 5 blocks + 2 central + 5 spares = </a:t>
            </a:r>
            <a:r>
              <a:rPr lang="en-US" sz="1400" dirty="0">
                <a:cs typeface="Calibri"/>
              </a:rPr>
              <a:t>90</a:t>
            </a:r>
            <a:endParaRPr lang="en-US" sz="1400" dirty="0">
              <a:ea typeface="+mn-lt"/>
              <a:cs typeface="+mn-lt"/>
            </a:endParaRPr>
          </a:p>
          <a:p>
            <a:r>
              <a:rPr lang="en-US" sz="1400" b="1">
                <a:cs typeface="Calibri"/>
              </a:rPr>
              <a:t>Cost</a:t>
            </a:r>
            <a:r>
              <a:rPr lang="en-US" sz="1400">
                <a:cs typeface="Calibri"/>
              </a:rPr>
              <a:t>: </a:t>
            </a:r>
            <a:r>
              <a:rPr lang="en-US" sz="1400">
                <a:ea typeface="+mn-lt"/>
                <a:cs typeface="+mn-lt"/>
              </a:rPr>
              <a:t>₹400 x 90 = </a:t>
            </a:r>
            <a:r>
              <a:rPr lang="en-US" sz="1400" b="1">
                <a:ea typeface="+mn-lt"/>
                <a:cs typeface="+mn-lt"/>
              </a:rPr>
              <a:t>₹36,000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Mass Rack 10" Tray</a:t>
            </a:r>
            <a:endParaRPr lang="en-US"/>
          </a:p>
        </p:txBody>
      </p:sp>
      <p:pic>
        <p:nvPicPr>
          <p:cNvPr id="12" name="Picture 12" descr="A close up of ware&#10;&#10;Description automatically generated">
            <a:extLst>
              <a:ext uri="{FF2B5EF4-FFF2-40B4-BE49-F238E27FC236}">
                <a16:creationId xmlns:a16="http://schemas.microsoft.com/office/drawing/2014/main" id="{520EC13C-6B24-4406-A1CF-0FB79E279C8D}"/>
              </a:ext>
            </a:extLst>
          </p:cNvPr>
          <p:cNvPicPr>
            <a:picLocks noChangeAspect="1"/>
          </p:cNvPicPr>
          <p:nvPr/>
        </p:nvPicPr>
        <p:blipFill>
          <a:blip r:embed="rId3"/>
          <a:stretch>
            <a:fillRect/>
          </a:stretch>
        </p:blipFill>
        <p:spPr>
          <a:xfrm>
            <a:off x="2071511" y="4117622"/>
            <a:ext cx="2743200" cy="2743200"/>
          </a:xfrm>
          <a:prstGeom prst="rect">
            <a:avLst/>
          </a:prstGeom>
        </p:spPr>
      </p:pic>
    </p:spTree>
    <p:extLst>
      <p:ext uri="{BB962C8B-B14F-4D97-AF65-F5344CB8AC3E}">
        <p14:creationId xmlns:p14="http://schemas.microsoft.com/office/powerpoint/2010/main" val="3741023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picture containing text&#10;&#10;Description automatically generated">
            <a:extLst>
              <a:ext uri="{FF2B5EF4-FFF2-40B4-BE49-F238E27FC236}">
                <a16:creationId xmlns:a16="http://schemas.microsoft.com/office/drawing/2014/main" id="{B50A087A-E9B9-4B81-9EFE-BC1213919837}"/>
              </a:ext>
            </a:extLst>
          </p:cNvPr>
          <p:cNvPicPr>
            <a:picLocks noChangeAspect="1"/>
          </p:cNvPicPr>
          <p:nvPr/>
        </p:nvPicPr>
        <p:blipFill>
          <a:blip r:embed="rId2"/>
          <a:stretch>
            <a:fillRect/>
          </a:stretch>
        </p:blipFill>
        <p:spPr>
          <a:xfrm>
            <a:off x="1436511" y="2398889"/>
            <a:ext cx="4013200" cy="4459111"/>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D-Link 24-port Cat6 Patch Panel</a:t>
            </a:r>
            <a:endParaRPr lang="en-US" sz="2400" b="1" dirty="0">
              <a:cs typeface="Calibri Light"/>
            </a:endParaRPr>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It has ready to use RJ45 sockets on a panel that can be directly attacked to a network rack. This helps in cable management, and allows one to easily visualize, setup and debug network connections to switches / routers.</a:t>
            </a:r>
          </a:p>
          <a:p>
            <a:r>
              <a:rPr lang="en-US" sz="1400">
                <a:ea typeface="+mn-lt"/>
                <a:cs typeface="+mn-lt"/>
              </a:rPr>
              <a:t>1 needed per floor (inc. club house). 2 needed per block, central room &amp; a few spares.</a:t>
            </a:r>
          </a:p>
          <a:p>
            <a:r>
              <a:rPr lang="en-US" sz="1400" b="1">
                <a:ea typeface="+mn-lt"/>
                <a:cs typeface="+mn-lt"/>
              </a:rPr>
              <a:t>Quantity</a:t>
            </a:r>
            <a:r>
              <a:rPr lang="en-US" sz="1400">
                <a:ea typeface="+mn-lt"/>
                <a:cs typeface="+mn-lt"/>
              </a:rPr>
              <a:t>: 1 x 14 floors x 4 blocks + 1 x 15 floors + 1 x 2 club + 2 x 5 blocks + 2 central + 5 spares = 90</a:t>
            </a:r>
          </a:p>
          <a:p>
            <a:r>
              <a:rPr lang="en-US" sz="1400" b="1">
                <a:ea typeface="+mn-lt"/>
                <a:cs typeface="+mn-lt"/>
              </a:rPr>
              <a:t>Cost</a:t>
            </a:r>
            <a:r>
              <a:rPr lang="en-US" sz="1400">
                <a:ea typeface="+mn-lt"/>
                <a:cs typeface="+mn-lt"/>
              </a:rPr>
              <a:t>: ₹3000 x 90 = </a:t>
            </a:r>
            <a:r>
              <a:rPr lang="en-US" sz="1400" b="1">
                <a:ea typeface="+mn-lt"/>
                <a:cs typeface="+mn-lt"/>
              </a:rPr>
              <a:t>₹2,70,000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This is a multitool that enables ethernet cables to be cut, insulation stripped, and the crimped onto a, RJ45 connector.</a:t>
            </a:r>
            <a:endParaRPr lang="en-US">
              <a:cs typeface="Calibri" panose="020F0502020204030204"/>
            </a:endParaRPr>
          </a:p>
          <a:p>
            <a:r>
              <a:rPr lang="en-US" sz="1400">
                <a:cs typeface="Calibri"/>
              </a:rPr>
              <a:t>Would be useful when performing network setup to the flats, per floor cabinets as well as in network rack for server room. Preferable to have one spare per block.</a:t>
            </a:r>
          </a:p>
          <a:p>
            <a:r>
              <a:rPr lang="en-US" sz="1400" b="1">
                <a:cs typeface="Calibri"/>
              </a:rPr>
              <a:t>Quantity</a:t>
            </a:r>
            <a:r>
              <a:rPr lang="en-US" sz="1400">
                <a:cs typeface="Calibri"/>
              </a:rPr>
              <a:t>: 5 blocks x 1 = </a:t>
            </a:r>
            <a:r>
              <a:rPr lang="en-US" sz="1400" b="1">
                <a:cs typeface="Calibri"/>
              </a:rPr>
              <a:t>5</a:t>
            </a:r>
            <a:endParaRPr lang="en-US" sz="1400" b="1" dirty="0">
              <a:cs typeface="Calibri"/>
            </a:endParaRPr>
          </a:p>
          <a:p>
            <a:r>
              <a:rPr lang="en-US" sz="1400" b="1">
                <a:cs typeface="Calibri"/>
              </a:rPr>
              <a:t>Cost</a:t>
            </a:r>
            <a:r>
              <a:rPr lang="en-US" sz="1400">
                <a:cs typeface="Calibri"/>
              </a:rPr>
              <a:t>: </a:t>
            </a:r>
            <a:r>
              <a:rPr lang="en-US" sz="1400">
                <a:ea typeface="+mn-lt"/>
                <a:cs typeface="+mn-lt"/>
              </a:rPr>
              <a:t>₹600 x 5 = </a:t>
            </a:r>
            <a:r>
              <a:rPr lang="en-US" sz="1400" b="1">
                <a:ea typeface="+mn-lt"/>
                <a:cs typeface="+mn-lt"/>
              </a:rPr>
              <a:t>₹3,000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RJ45/11 Crimper, Cutter &amp; Stripper Tool</a:t>
            </a:r>
          </a:p>
        </p:txBody>
      </p:sp>
      <p:pic>
        <p:nvPicPr>
          <p:cNvPr id="8" name="Picture 9" descr="A picture containing logo&#10;&#10;Description automatically generated">
            <a:extLst>
              <a:ext uri="{FF2B5EF4-FFF2-40B4-BE49-F238E27FC236}">
                <a16:creationId xmlns:a16="http://schemas.microsoft.com/office/drawing/2014/main" id="{37A58584-6A8C-4518-9A6D-A4E19842165E}"/>
              </a:ext>
            </a:extLst>
          </p:cNvPr>
          <p:cNvPicPr>
            <a:picLocks noChangeAspect="1"/>
          </p:cNvPicPr>
          <p:nvPr/>
        </p:nvPicPr>
        <p:blipFill>
          <a:blip r:embed="rId3"/>
          <a:stretch>
            <a:fillRect/>
          </a:stretch>
        </p:blipFill>
        <p:spPr>
          <a:xfrm>
            <a:off x="8393290" y="3042547"/>
            <a:ext cx="3745088" cy="3820907"/>
          </a:xfrm>
          <a:prstGeom prst="rect">
            <a:avLst/>
          </a:prstGeom>
        </p:spPr>
      </p:pic>
    </p:spTree>
    <p:extLst>
      <p:ext uri="{BB962C8B-B14F-4D97-AF65-F5344CB8AC3E}">
        <p14:creationId xmlns:p14="http://schemas.microsoft.com/office/powerpoint/2010/main" val="2613817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A picture containing text&#10;&#10;Description automatically generated">
            <a:extLst>
              <a:ext uri="{FF2B5EF4-FFF2-40B4-BE49-F238E27FC236}">
                <a16:creationId xmlns:a16="http://schemas.microsoft.com/office/drawing/2014/main" id="{929A4131-6AD6-4244-B845-14872DC38B5D}"/>
              </a:ext>
            </a:extLst>
          </p:cNvPr>
          <p:cNvPicPr>
            <a:picLocks noChangeAspect="1"/>
          </p:cNvPicPr>
          <p:nvPr/>
        </p:nvPicPr>
        <p:blipFill>
          <a:blip r:embed="rId2"/>
          <a:stretch>
            <a:fillRect/>
          </a:stretch>
        </p:blipFill>
        <p:spPr>
          <a:xfrm>
            <a:off x="2381956" y="3371292"/>
            <a:ext cx="3505199" cy="3403306"/>
          </a:xfrm>
          <a:prstGeom prst="rect">
            <a:avLst/>
          </a:prstGeom>
        </p:spPr>
      </p:pic>
      <p:pic>
        <p:nvPicPr>
          <p:cNvPr id="5" name="Picture 5" descr="A close up of a device&#10;&#10;Description automatically generated">
            <a:extLst>
              <a:ext uri="{FF2B5EF4-FFF2-40B4-BE49-F238E27FC236}">
                <a16:creationId xmlns:a16="http://schemas.microsoft.com/office/drawing/2014/main" id="{FE0E6698-D006-4BD9-92A2-DAA9FB7E863B}"/>
              </a:ext>
            </a:extLst>
          </p:cNvPr>
          <p:cNvPicPr>
            <a:picLocks noChangeAspect="1"/>
          </p:cNvPicPr>
          <p:nvPr/>
        </p:nvPicPr>
        <p:blipFill>
          <a:blip r:embed="rId3"/>
          <a:stretch>
            <a:fillRect/>
          </a:stretch>
        </p:blipFill>
        <p:spPr>
          <a:xfrm>
            <a:off x="8350956" y="3016956"/>
            <a:ext cx="3843865" cy="3843865"/>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River Fox Punch Down Tool Cat 5e/6</a:t>
            </a:r>
            <a:endParaRPr lang="en-US" sz="2400" b="1" dirty="0">
              <a:cs typeface="Calibri Light"/>
            </a:endParaRPr>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It helps connect LAN cable to RJ45 socket (Keystone) in a Wall socket or a Patch panel. After stripping the outer cover of the Cat6 cable &amp; plastic pair-separator, and plugging it into a Keystone, a neat connection can be made with this tool.</a:t>
            </a:r>
            <a:endParaRPr lang="en-US" sz="1400" dirty="0">
              <a:ea typeface="+mn-lt"/>
              <a:cs typeface="+mn-lt"/>
            </a:endParaRPr>
          </a:p>
          <a:p>
            <a:r>
              <a:rPr lang="en-US" sz="1400">
                <a:ea typeface="+mn-lt"/>
                <a:cs typeface="+mn-lt"/>
              </a:rPr>
              <a:t>Would be useful</a:t>
            </a:r>
            <a:r>
              <a:rPr lang="en-US" sz="1400" dirty="0">
                <a:ea typeface="+mn-lt"/>
                <a:cs typeface="+mn-lt"/>
              </a:rPr>
              <a:t> </a:t>
            </a:r>
            <a:r>
              <a:rPr lang="en-US" sz="1400">
                <a:ea typeface="+mn-lt"/>
                <a:cs typeface="+mn-lt"/>
              </a:rPr>
              <a:t>when performing network setup to the flats, per floor cabinets as well as in network rack for server room. Preferable to have one spare per block.</a:t>
            </a:r>
            <a:endParaRPr lang="en-US" sz="1400" dirty="0">
              <a:ea typeface="+mn-lt"/>
              <a:cs typeface="+mn-lt"/>
            </a:endParaRPr>
          </a:p>
          <a:p>
            <a:r>
              <a:rPr lang="en-US" sz="1400" b="1">
                <a:ea typeface="+mn-lt"/>
                <a:cs typeface="+mn-lt"/>
              </a:rPr>
              <a:t>Quantity</a:t>
            </a:r>
            <a:r>
              <a:rPr lang="en-US" sz="1400">
                <a:ea typeface="+mn-lt"/>
                <a:cs typeface="+mn-lt"/>
              </a:rPr>
              <a:t>: 5 blocks x 1 = </a:t>
            </a:r>
            <a:r>
              <a:rPr lang="en-US" sz="1400" b="1">
                <a:ea typeface="+mn-lt"/>
                <a:cs typeface="+mn-lt"/>
              </a:rPr>
              <a:t>5</a:t>
            </a:r>
            <a:endParaRPr lang="en-US" sz="1400" b="1" dirty="0">
              <a:ea typeface="+mn-lt"/>
              <a:cs typeface="+mn-lt"/>
            </a:endParaRPr>
          </a:p>
          <a:p>
            <a:r>
              <a:rPr lang="en-US" sz="1400" b="1">
                <a:ea typeface="+mn-lt"/>
                <a:cs typeface="+mn-lt"/>
              </a:rPr>
              <a:t>Cost</a:t>
            </a:r>
            <a:r>
              <a:rPr lang="en-US" sz="1400">
                <a:ea typeface="+mn-lt"/>
                <a:cs typeface="+mn-lt"/>
              </a:rPr>
              <a:t>: ₹300 x 5 = </a:t>
            </a:r>
            <a:r>
              <a:rPr lang="en-US" sz="1400" b="1">
                <a:ea typeface="+mn-lt"/>
                <a:cs typeface="+mn-lt"/>
              </a:rPr>
              <a:t>₹1,500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It helps check if a cable if properly connected to a network device (like switch). The remote helps identify wire you have connected to, if there are too many tangled wires.</a:t>
            </a:r>
            <a:endParaRPr lang="en-US"/>
          </a:p>
          <a:p>
            <a:r>
              <a:rPr lang="en-US" sz="1400">
                <a:cs typeface="Calibri"/>
              </a:rPr>
              <a:t>Would be useful for debugging connectivity issues when performing network setup / management. Perfereble to have one spare per block.</a:t>
            </a:r>
          </a:p>
          <a:p>
            <a:r>
              <a:rPr lang="en-US" sz="1400" b="1">
                <a:cs typeface="Calibri"/>
              </a:rPr>
              <a:t>Quantity</a:t>
            </a:r>
            <a:r>
              <a:rPr lang="en-US" sz="1400">
                <a:cs typeface="Calibri"/>
              </a:rPr>
              <a:t>: 5 blocks x 1 = </a:t>
            </a:r>
            <a:r>
              <a:rPr lang="en-US" sz="1400" b="1">
                <a:cs typeface="Calibri"/>
              </a:rPr>
              <a:t>5</a:t>
            </a:r>
            <a:endParaRPr lang="en-US" sz="1400" b="1" dirty="0">
              <a:cs typeface="Calibri"/>
            </a:endParaRPr>
          </a:p>
          <a:p>
            <a:r>
              <a:rPr lang="en-US" sz="1400" b="1">
                <a:cs typeface="Calibri"/>
              </a:rPr>
              <a:t>Cost</a:t>
            </a:r>
            <a:r>
              <a:rPr lang="en-US" sz="1400">
                <a:cs typeface="Calibri"/>
              </a:rPr>
              <a:t>: </a:t>
            </a:r>
            <a:r>
              <a:rPr lang="en-US" sz="1400">
                <a:ea typeface="+mn-lt"/>
                <a:cs typeface="+mn-lt"/>
              </a:rPr>
              <a:t>₹300 x 5 = </a:t>
            </a:r>
            <a:r>
              <a:rPr lang="en-US" sz="1400" b="1">
                <a:ea typeface="+mn-lt"/>
                <a:cs typeface="+mn-lt"/>
              </a:rPr>
              <a:t>₹1,500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Moelissa MS-LT02 RJ45/11 Cable tester</a:t>
            </a:r>
          </a:p>
        </p:txBody>
      </p:sp>
    </p:spTree>
    <p:extLst>
      <p:ext uri="{BB962C8B-B14F-4D97-AF65-F5344CB8AC3E}">
        <p14:creationId xmlns:p14="http://schemas.microsoft.com/office/powerpoint/2010/main" val="2700113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a:cs typeface="Calibri Light"/>
              </a:rPr>
              <a:t>Network Plan: Personal Areas</a:t>
            </a:r>
            <a:endParaRPr lang="en-US"/>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4661781"/>
          </a:xfrm>
        </p:spPr>
        <p:txBody>
          <a:bodyPr vert="horz" lIns="91440" tIns="45720" rIns="91440" bIns="45720" rtlCol="0" anchor="t">
            <a:normAutofit/>
          </a:bodyPr>
          <a:lstStyle/>
          <a:p>
            <a:r>
              <a:rPr lang="en-US" sz="1600">
                <a:cs typeface="Calibri"/>
              </a:rPr>
              <a:t>The network for Golf View Apartments requires a </a:t>
            </a:r>
            <a:r>
              <a:rPr lang="en-US" sz="1600" b="1">
                <a:cs typeface="Calibri"/>
              </a:rPr>
              <a:t>personal (private) internet connection</a:t>
            </a:r>
            <a:r>
              <a:rPr lang="en-US" sz="1600">
                <a:cs typeface="Calibri"/>
              </a:rPr>
              <a:t> per-user as well as a </a:t>
            </a:r>
            <a:r>
              <a:rPr lang="en-US" sz="1600" b="1">
                <a:cs typeface="Calibri"/>
              </a:rPr>
              <a:t>public internet connection</a:t>
            </a:r>
            <a:r>
              <a:rPr lang="en-US" sz="1600">
                <a:cs typeface="Calibri"/>
              </a:rPr>
              <a:t>, that is paid through their society expenses.</a:t>
            </a:r>
          </a:p>
          <a:p>
            <a:r>
              <a:rPr lang="en-US" sz="1600">
                <a:cs typeface="Calibri"/>
              </a:rPr>
              <a:t>For the </a:t>
            </a:r>
            <a:r>
              <a:rPr lang="en-US" sz="1600" b="1">
                <a:cs typeface="Calibri"/>
              </a:rPr>
              <a:t>personal network</a:t>
            </a:r>
            <a:r>
              <a:rPr lang="en-US" sz="1600">
                <a:cs typeface="Calibri"/>
              </a:rPr>
              <a:t>, each </a:t>
            </a:r>
            <a:r>
              <a:rPr lang="en-US" sz="1600" b="1">
                <a:cs typeface="Calibri"/>
              </a:rPr>
              <a:t>flat</a:t>
            </a:r>
            <a:r>
              <a:rPr lang="en-US" sz="1600">
                <a:cs typeface="Calibri"/>
              </a:rPr>
              <a:t> is provided with a WiFi router, which creates a </a:t>
            </a:r>
            <a:r>
              <a:rPr lang="en-US" sz="1600" b="1">
                <a:cs typeface="Calibri"/>
              </a:rPr>
              <a:t>private LAN</a:t>
            </a:r>
            <a:r>
              <a:rPr lang="en-US" sz="1600">
                <a:cs typeface="Calibri"/>
              </a:rPr>
              <a:t> within the flat.</a:t>
            </a:r>
          </a:p>
          <a:p>
            <a:r>
              <a:rPr lang="en-US" sz="1600">
                <a:cs typeface="Calibri"/>
              </a:rPr>
              <a:t>All devices in each flat receive a private IP address or the form 192.168.1.*, which the router translates to a public IP address when it forwards packets to the internet.</a:t>
            </a:r>
          </a:p>
          <a:p>
            <a:r>
              <a:rPr lang="en-US" sz="1600">
                <a:cs typeface="Calibri"/>
              </a:rPr>
              <a:t>The </a:t>
            </a:r>
            <a:r>
              <a:rPr lang="en-US" sz="1600" b="1">
                <a:cs typeface="Calibri"/>
              </a:rPr>
              <a:t>router</a:t>
            </a:r>
            <a:r>
              <a:rPr lang="en-US" sz="1600">
                <a:cs typeface="Calibri"/>
              </a:rPr>
              <a:t> itself recieves its </a:t>
            </a:r>
            <a:r>
              <a:rPr lang="en-US" sz="1600" b="1">
                <a:cs typeface="Calibri"/>
              </a:rPr>
              <a:t>public IP address</a:t>
            </a:r>
            <a:r>
              <a:rPr lang="en-US" sz="1600">
                <a:cs typeface="Calibri"/>
              </a:rPr>
              <a:t> from the </a:t>
            </a:r>
            <a:r>
              <a:rPr lang="en-US" sz="1600" b="1">
                <a:cs typeface="Calibri"/>
              </a:rPr>
              <a:t>DHCP server</a:t>
            </a:r>
            <a:r>
              <a:rPr lang="en-US" sz="1600">
                <a:cs typeface="Calibri"/>
              </a:rPr>
              <a:t> installed at </a:t>
            </a:r>
            <a:r>
              <a:rPr lang="en-US" sz="1600" b="1">
                <a:cs typeface="Calibri"/>
              </a:rPr>
              <a:t>ISP's central office</a:t>
            </a:r>
            <a:r>
              <a:rPr lang="en-US" sz="1600">
                <a:cs typeface="Calibri"/>
              </a:rPr>
              <a:t>. In order to make this work,</a:t>
            </a:r>
            <a:r>
              <a:rPr lang="en-US" sz="1600" dirty="0">
                <a:cs typeface="Calibri"/>
              </a:rPr>
              <a:t> </a:t>
            </a:r>
            <a:r>
              <a:rPr lang="en-US" sz="1600">
                <a:cs typeface="Calibri"/>
              </a:rPr>
              <a:t>all routers (from all flats) are connected into a single network, which it then linked with the ISP through </a:t>
            </a:r>
            <a:r>
              <a:rPr lang="en-US" sz="1600" b="1">
                <a:cs typeface="Calibri"/>
              </a:rPr>
              <a:t>single-mode fiber</a:t>
            </a:r>
            <a:r>
              <a:rPr lang="en-US" sz="1600">
                <a:cs typeface="Calibri"/>
              </a:rPr>
              <a:t> cable on the </a:t>
            </a:r>
            <a:r>
              <a:rPr lang="en-US" sz="1600" b="1">
                <a:cs typeface="Calibri"/>
              </a:rPr>
              <a:t>switch</a:t>
            </a:r>
            <a:r>
              <a:rPr lang="en-US" sz="1600">
                <a:cs typeface="Calibri"/>
              </a:rPr>
              <a:t>. A managed switch is used to allow rate-limiting per user if necessary.</a:t>
            </a:r>
            <a:endParaRPr lang="en-US" sz="1600" dirty="0">
              <a:cs typeface="Calibri"/>
            </a:endParaRPr>
          </a:p>
          <a:p>
            <a:endParaRPr lang="en-US" sz="1600" dirty="0">
              <a:cs typeface="Calibri"/>
            </a:endParaRP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a:cs typeface="Calibri"/>
              </a:rPr>
              <a:t>Routers of </a:t>
            </a:r>
            <a:r>
              <a:rPr lang="en-US" sz="1600" b="1">
                <a:cs typeface="Calibri"/>
              </a:rPr>
              <a:t>each block</a:t>
            </a:r>
            <a:r>
              <a:rPr lang="en-US" sz="1600">
                <a:cs typeface="Calibri"/>
              </a:rPr>
              <a:t> are connected up into a single network, and they are then connected to the ISP separately. This ensures it is possible to </a:t>
            </a:r>
            <a:r>
              <a:rPr lang="en-US" sz="1600" b="1">
                <a:cs typeface="Calibri"/>
              </a:rPr>
              <a:t>switch ISP</a:t>
            </a:r>
            <a:r>
              <a:rPr lang="en-US" sz="1600">
                <a:cs typeface="Calibri"/>
              </a:rPr>
              <a:t> for each block separately is so desired by the owners.</a:t>
            </a:r>
            <a:endParaRPr lang="en-US" sz="1600" dirty="0">
              <a:cs typeface="Calibri"/>
            </a:endParaRPr>
          </a:p>
          <a:p>
            <a:r>
              <a:rPr lang="en-US" sz="1600" b="1">
                <a:cs typeface="Calibri"/>
              </a:rPr>
              <a:t>8-port gigabit unmanaged switches</a:t>
            </a:r>
            <a:r>
              <a:rPr lang="en-US" sz="1600">
                <a:cs typeface="Calibri"/>
              </a:rPr>
              <a:t> connect</a:t>
            </a:r>
            <a:r>
              <a:rPr lang="en-US" sz="1600" dirty="0">
                <a:cs typeface="Calibri"/>
              </a:rPr>
              <a:t> </a:t>
            </a:r>
            <a:r>
              <a:rPr lang="en-US" sz="1600">
                <a:cs typeface="Calibri"/>
              </a:rPr>
              <a:t>all routers on a </a:t>
            </a:r>
            <a:r>
              <a:rPr lang="en-US" sz="1600" b="1">
                <a:cs typeface="Calibri"/>
              </a:rPr>
              <a:t>floor</a:t>
            </a:r>
            <a:r>
              <a:rPr lang="en-US" sz="1600">
                <a:cs typeface="Calibri"/>
              </a:rPr>
              <a:t> (4-7). Each such switch is then connected to the </a:t>
            </a:r>
            <a:r>
              <a:rPr lang="en-US" sz="1600" b="1">
                <a:cs typeface="Calibri"/>
              </a:rPr>
              <a:t>central managed switch</a:t>
            </a:r>
            <a:r>
              <a:rPr lang="en-US" sz="1600">
                <a:cs typeface="Calibri"/>
              </a:rPr>
              <a:t> per </a:t>
            </a:r>
            <a:r>
              <a:rPr lang="en-US" sz="1600" b="1">
                <a:cs typeface="Calibri"/>
              </a:rPr>
              <a:t>block</a:t>
            </a:r>
            <a:r>
              <a:rPr lang="en-US" sz="1600">
                <a:cs typeface="Calibri"/>
              </a:rPr>
              <a:t>. The central switch</a:t>
            </a:r>
            <a:r>
              <a:rPr lang="en-US" sz="1600" dirty="0">
                <a:cs typeface="Calibri"/>
              </a:rPr>
              <a:t> </a:t>
            </a:r>
            <a:r>
              <a:rPr lang="en-US" sz="1600">
                <a:cs typeface="Calibri"/>
              </a:rPr>
              <a:t>is a </a:t>
            </a:r>
            <a:r>
              <a:rPr lang="en-US" sz="1600" b="1">
                <a:cs typeface="Calibri"/>
              </a:rPr>
              <a:t>10 gigabit switch</a:t>
            </a:r>
            <a:r>
              <a:rPr lang="en-US" sz="1600">
                <a:cs typeface="Calibri"/>
              </a:rPr>
              <a:t> with </a:t>
            </a:r>
            <a:r>
              <a:rPr lang="en-US" sz="1600" b="1">
                <a:cs typeface="Calibri"/>
              </a:rPr>
              <a:t>4 SFP ports</a:t>
            </a:r>
            <a:r>
              <a:rPr lang="en-US" sz="1600">
                <a:cs typeface="Calibri"/>
              </a:rPr>
              <a:t> for optical fibre termination from ISP.</a:t>
            </a:r>
            <a:endParaRPr lang="en-US" sz="1600" dirty="0">
              <a:cs typeface="Calibri"/>
            </a:endParaRPr>
          </a:p>
          <a:p>
            <a:r>
              <a:rPr lang="en-US" sz="1600">
                <a:cs typeface="Calibri"/>
              </a:rPr>
              <a:t>Assuming an average of </a:t>
            </a:r>
            <a:r>
              <a:rPr lang="en-US" sz="1600" b="1">
                <a:cs typeface="Calibri"/>
              </a:rPr>
              <a:t>6 flats per floor</a:t>
            </a:r>
            <a:r>
              <a:rPr lang="en-US" sz="1600">
                <a:cs typeface="Calibri"/>
              </a:rPr>
              <a:t> with </a:t>
            </a:r>
            <a:r>
              <a:rPr lang="en-US" sz="1600" b="1">
                <a:cs typeface="Calibri"/>
              </a:rPr>
              <a:t>200Mbps</a:t>
            </a:r>
            <a:r>
              <a:rPr lang="en-US" sz="1600" dirty="0">
                <a:cs typeface="Calibri"/>
              </a:rPr>
              <a:t> </a:t>
            </a:r>
            <a:r>
              <a:rPr lang="en-US" sz="1600">
                <a:cs typeface="Calibri"/>
              </a:rPr>
              <a:t>connection a </a:t>
            </a:r>
            <a:r>
              <a:rPr lang="en-US" sz="1600" b="1">
                <a:cs typeface="Calibri"/>
              </a:rPr>
              <a:t>1 Gb</a:t>
            </a:r>
            <a:r>
              <a:rPr lang="en-US" sz="1600">
                <a:cs typeface="Calibri"/>
              </a:rPr>
              <a:t> switch should be enough as users are not all using full-bandwidth all the time.</a:t>
            </a:r>
            <a:endParaRPr lang="en-US" sz="1600" dirty="0">
              <a:cs typeface="Calibri"/>
            </a:endParaRPr>
          </a:p>
          <a:p>
            <a:r>
              <a:rPr lang="en-US" sz="1600">
                <a:cs typeface="Calibri"/>
              </a:rPr>
              <a:t>Similarly a </a:t>
            </a:r>
            <a:r>
              <a:rPr lang="en-US" sz="1600" b="1">
                <a:cs typeface="Calibri"/>
              </a:rPr>
              <a:t>10 Gb</a:t>
            </a:r>
            <a:r>
              <a:rPr lang="en-US" sz="1600">
                <a:cs typeface="Calibri"/>
              </a:rPr>
              <a:t> central switch is expected to be sufficient for an average of </a:t>
            </a:r>
            <a:r>
              <a:rPr lang="en-US" sz="1600" b="1">
                <a:cs typeface="Calibri"/>
              </a:rPr>
              <a:t>14 floor</a:t>
            </a:r>
            <a:r>
              <a:rPr lang="en-US" sz="1600">
                <a:cs typeface="Calibri"/>
              </a:rPr>
              <a:t> (per block).</a:t>
            </a:r>
            <a:endParaRPr lang="en-US" sz="1600" dirty="0">
              <a:cs typeface="Calibri"/>
            </a:endParaRPr>
          </a:p>
          <a:p>
            <a:r>
              <a:rPr lang="en-US" sz="1600">
                <a:cs typeface="Calibri"/>
              </a:rPr>
              <a:t>Per </a:t>
            </a:r>
            <a:r>
              <a:rPr lang="en-US" sz="1600" b="1">
                <a:cs typeface="Calibri"/>
              </a:rPr>
              <a:t>floor</a:t>
            </a:r>
            <a:r>
              <a:rPr lang="en-US" sz="1600">
                <a:cs typeface="Calibri"/>
              </a:rPr>
              <a:t> a </a:t>
            </a:r>
            <a:r>
              <a:rPr lang="en-US" sz="1600" b="1">
                <a:cs typeface="Calibri"/>
              </a:rPr>
              <a:t>network cabinet</a:t>
            </a:r>
            <a:r>
              <a:rPr lang="en-US" sz="1600">
                <a:cs typeface="Calibri"/>
              </a:rPr>
              <a:t>, w/ patch panel is used,</a:t>
            </a:r>
            <a:r>
              <a:rPr lang="en-US" sz="1600" dirty="0">
                <a:cs typeface="Calibri"/>
              </a:rPr>
              <a:t> </a:t>
            </a:r>
            <a:r>
              <a:rPr lang="en-US" sz="1600">
                <a:cs typeface="Calibri"/>
              </a:rPr>
              <a:t>and </a:t>
            </a:r>
            <a:r>
              <a:rPr lang="en-US" sz="1600" b="1">
                <a:cs typeface="Calibri"/>
              </a:rPr>
              <a:t>network rack</a:t>
            </a:r>
            <a:r>
              <a:rPr lang="en-US" sz="1600">
                <a:cs typeface="Calibri"/>
              </a:rPr>
              <a:t> w/ </a:t>
            </a:r>
            <a:r>
              <a:rPr lang="en-US" sz="1600" b="1">
                <a:cs typeface="Calibri"/>
              </a:rPr>
              <a:t>patch panel</a:t>
            </a:r>
            <a:r>
              <a:rPr lang="en-US" sz="1600">
                <a:cs typeface="Calibri"/>
              </a:rPr>
              <a:t> in </a:t>
            </a:r>
            <a:r>
              <a:rPr lang="en-US" sz="1600" b="1">
                <a:cs typeface="Calibri"/>
              </a:rPr>
              <a:t>central room</a:t>
            </a:r>
            <a:r>
              <a:rPr lang="en-US" sz="1600">
                <a:cs typeface="Calibri"/>
              </a:rPr>
              <a:t> (106).</a:t>
            </a:r>
            <a:endParaRPr lang="en-US" sz="1600" dirty="0">
              <a:cs typeface="Calibri"/>
            </a:endParaRPr>
          </a:p>
        </p:txBody>
      </p:sp>
    </p:spTree>
    <p:extLst>
      <p:ext uri="{BB962C8B-B14F-4D97-AF65-F5344CB8AC3E}">
        <p14:creationId xmlns:p14="http://schemas.microsoft.com/office/powerpoint/2010/main" val="3466676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a:cs typeface="Calibri Light"/>
              </a:rPr>
              <a:t>Network Plan: Common Areas</a:t>
            </a:r>
            <a:endParaRPr lang="en-US"/>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4351338"/>
          </a:xfrm>
        </p:spPr>
        <p:txBody>
          <a:bodyPr vert="horz" lIns="91440" tIns="45720" rIns="91440" bIns="45720" rtlCol="0" anchor="t">
            <a:normAutofit/>
          </a:bodyPr>
          <a:lstStyle/>
          <a:p>
            <a:r>
              <a:rPr lang="en-US" sz="1600">
                <a:cs typeface="Calibri"/>
              </a:rPr>
              <a:t>The </a:t>
            </a:r>
            <a:r>
              <a:rPr lang="en-US" sz="1600" b="1">
                <a:cs typeface="Calibri"/>
              </a:rPr>
              <a:t>common areas</a:t>
            </a:r>
            <a:r>
              <a:rPr lang="en-US" sz="1600">
                <a:cs typeface="Calibri"/>
              </a:rPr>
              <a:t> for Golf View Apartments require a </a:t>
            </a:r>
            <a:r>
              <a:rPr lang="en-US" sz="1600" b="1">
                <a:cs typeface="Calibri"/>
              </a:rPr>
              <a:t>public internet connection</a:t>
            </a:r>
            <a:r>
              <a:rPr lang="en-US" sz="1600">
                <a:cs typeface="Calibri"/>
              </a:rPr>
              <a:t>, that is paid through their society expenses. This is designed as a separate network, which connects all </a:t>
            </a:r>
            <a:r>
              <a:rPr lang="en-US" sz="1600" b="1">
                <a:cs typeface="Calibri"/>
              </a:rPr>
              <a:t>IP security cameras</a:t>
            </a:r>
            <a:r>
              <a:rPr lang="en-US" sz="1600">
                <a:cs typeface="Calibri"/>
              </a:rPr>
              <a:t> and </a:t>
            </a:r>
            <a:r>
              <a:rPr lang="en-US" sz="1600" b="1">
                <a:cs typeface="Calibri"/>
              </a:rPr>
              <a:t>wireless access points</a:t>
            </a:r>
            <a:r>
              <a:rPr lang="en-US" sz="1600">
                <a:cs typeface="Calibri"/>
              </a:rPr>
              <a:t> on a local network. This local network is then connected through a </a:t>
            </a:r>
            <a:r>
              <a:rPr lang="en-US" sz="1600" b="1">
                <a:cs typeface="Calibri"/>
              </a:rPr>
              <a:t>router</a:t>
            </a:r>
            <a:r>
              <a:rPr lang="en-US" sz="1600" dirty="0">
                <a:cs typeface="Calibri"/>
              </a:rPr>
              <a:t> </a:t>
            </a:r>
            <a:r>
              <a:rPr lang="en-US" sz="1600">
                <a:cs typeface="Calibri"/>
              </a:rPr>
              <a:t>to an </a:t>
            </a:r>
            <a:r>
              <a:rPr lang="en-US" sz="1600" b="1">
                <a:cs typeface="Calibri"/>
              </a:rPr>
              <a:t>ISP</a:t>
            </a:r>
            <a:r>
              <a:rPr lang="en-US" sz="1600">
                <a:cs typeface="Calibri"/>
              </a:rPr>
              <a:t>.</a:t>
            </a:r>
            <a:endParaRPr lang="en-US" sz="1600" dirty="0">
              <a:cs typeface="Calibri"/>
            </a:endParaRPr>
          </a:p>
          <a:p>
            <a:r>
              <a:rPr lang="en-US" sz="1600">
                <a:cs typeface="Calibri"/>
              </a:rPr>
              <a:t>All the network devices (cameras, APs) are intially connected to other nearest ones with an </a:t>
            </a:r>
            <a:r>
              <a:rPr lang="en-US" sz="1600" b="1">
                <a:cs typeface="Calibri"/>
              </a:rPr>
              <a:t>8-port gigabit unmanaged switch</a:t>
            </a:r>
            <a:r>
              <a:rPr lang="en-US" sz="1600">
                <a:cs typeface="Calibri"/>
              </a:rPr>
              <a:t> (this includes the ones withing the club house), and later connected to the nearest </a:t>
            </a:r>
            <a:r>
              <a:rPr lang="en-US" sz="1600" b="1">
                <a:cs typeface="Calibri"/>
              </a:rPr>
              <a:t>24-port 10 gigabit managed central switch</a:t>
            </a:r>
            <a:r>
              <a:rPr lang="en-US" sz="1600">
                <a:cs typeface="Calibri"/>
              </a:rPr>
              <a:t> that is installed one per </a:t>
            </a:r>
            <a:r>
              <a:rPr lang="en-US" sz="1600" b="1">
                <a:cs typeface="Calibri"/>
              </a:rPr>
              <a:t>block</a:t>
            </a:r>
            <a:r>
              <a:rPr lang="en-US" sz="1600">
                <a:cs typeface="Calibri"/>
              </a:rPr>
              <a:t>.</a:t>
            </a:r>
            <a:endParaRPr lang="en-US" sz="1600" dirty="0">
              <a:cs typeface="Calibri"/>
            </a:endParaRPr>
          </a:p>
          <a:p>
            <a:r>
              <a:rPr lang="en-US" sz="1600">
                <a:cs typeface="Calibri"/>
              </a:rPr>
              <a:t>The central switch is to be kept in </a:t>
            </a:r>
            <a:r>
              <a:rPr lang="en-US" sz="1600" b="1">
                <a:cs typeface="Calibri"/>
              </a:rPr>
              <a:t>flat 106</a:t>
            </a:r>
            <a:r>
              <a:rPr lang="en-US" sz="1600">
                <a:cs typeface="Calibri"/>
              </a:rPr>
              <a:t> of each </a:t>
            </a:r>
            <a:r>
              <a:rPr lang="en-US" sz="1600" b="1">
                <a:cs typeface="Calibri"/>
              </a:rPr>
              <a:t>block</a:t>
            </a:r>
            <a:r>
              <a:rPr lang="en-US" sz="1600">
                <a:cs typeface="Calibri"/>
              </a:rPr>
              <a:t>. This flat is reserved by the management. This central switch is not connected to the Personal Net central switch also present at the same site.</a:t>
            </a:r>
          </a:p>
          <a:p>
            <a:endParaRPr lang="en-US" sz="1600" dirty="0">
              <a:cs typeface="Calibri"/>
            </a:endParaRP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p:txBody>
          <a:bodyPr vert="horz" lIns="91440" tIns="45720" rIns="91440" bIns="45720" rtlCol="0" anchor="t">
            <a:normAutofit/>
          </a:bodyPr>
          <a:lstStyle/>
          <a:p>
            <a:r>
              <a:rPr lang="en-US" sz="1600">
                <a:cs typeface="Calibri"/>
              </a:rPr>
              <a:t>The per-</a:t>
            </a:r>
            <a:r>
              <a:rPr lang="en-US" sz="1600" b="1">
                <a:cs typeface="Calibri"/>
              </a:rPr>
              <a:t>block</a:t>
            </a:r>
            <a:r>
              <a:rPr lang="en-US" sz="1600">
                <a:cs typeface="Calibri"/>
              </a:rPr>
              <a:t> </a:t>
            </a:r>
            <a:r>
              <a:rPr lang="en-US" sz="1600" b="1">
                <a:cs typeface="Calibri"/>
              </a:rPr>
              <a:t>central switches</a:t>
            </a:r>
            <a:r>
              <a:rPr lang="en-US" sz="1600">
                <a:cs typeface="Calibri"/>
              </a:rPr>
              <a:t> are then connected with </a:t>
            </a:r>
            <a:r>
              <a:rPr lang="en-US" sz="1600" b="1">
                <a:cs typeface="Calibri"/>
              </a:rPr>
              <a:t>Cat6 cable</a:t>
            </a:r>
            <a:r>
              <a:rPr lang="en-US" sz="1600">
                <a:cs typeface="Calibri"/>
              </a:rPr>
              <a:t> (all ethernet cables used are Cat6) to the </a:t>
            </a:r>
            <a:r>
              <a:rPr lang="en-US" sz="1600" b="1">
                <a:cs typeface="Calibri"/>
              </a:rPr>
              <a:t>central router</a:t>
            </a:r>
            <a:r>
              <a:rPr lang="en-US" sz="1600">
                <a:cs typeface="Calibri"/>
              </a:rPr>
              <a:t> that is placed in Block A.</a:t>
            </a:r>
            <a:endParaRPr lang="en-US"/>
          </a:p>
          <a:p>
            <a:r>
              <a:rPr lang="en-US" sz="1600">
                <a:cs typeface="Calibri"/>
              </a:rPr>
              <a:t>This central router makes the common area devices into one </a:t>
            </a:r>
            <a:r>
              <a:rPr lang="en-US" sz="1600" b="1">
                <a:cs typeface="Calibri"/>
              </a:rPr>
              <a:t>common private network</a:t>
            </a:r>
            <a:r>
              <a:rPr lang="en-US" sz="1600">
                <a:cs typeface="Calibri"/>
              </a:rPr>
              <a:t>, assigning private IP addresses to each device withough its DHCP.</a:t>
            </a:r>
            <a:endParaRPr lang="en-US" sz="1600" dirty="0">
              <a:cs typeface="Calibri"/>
            </a:endParaRPr>
          </a:p>
          <a:p>
            <a:r>
              <a:rPr lang="en-US" sz="1600">
                <a:cs typeface="Calibri"/>
              </a:rPr>
              <a:t>The </a:t>
            </a:r>
            <a:r>
              <a:rPr lang="en-US" sz="1600" b="1">
                <a:cs typeface="Calibri"/>
              </a:rPr>
              <a:t>router</a:t>
            </a:r>
            <a:r>
              <a:rPr lang="en-US" sz="1600">
                <a:cs typeface="Calibri"/>
              </a:rPr>
              <a:t> in turn recieves its </a:t>
            </a:r>
            <a:r>
              <a:rPr lang="en-US" sz="1600" b="1">
                <a:cs typeface="Calibri"/>
              </a:rPr>
              <a:t>public IP</a:t>
            </a:r>
            <a:r>
              <a:rPr lang="en-US" sz="1600">
                <a:cs typeface="Calibri"/>
              </a:rPr>
              <a:t> from </a:t>
            </a:r>
            <a:r>
              <a:rPr lang="en-US" sz="1600" b="1">
                <a:cs typeface="Calibri"/>
              </a:rPr>
              <a:t>ISP's DHCP</a:t>
            </a:r>
            <a:r>
              <a:rPr lang="en-US" sz="1600">
                <a:cs typeface="Calibri"/>
              </a:rPr>
              <a:t> and its uses this to translate any packets sent from cameras &amp; APs to public IP for the internet, vice versa.</a:t>
            </a:r>
            <a:endParaRPr lang="en-US" sz="1600" dirty="0">
              <a:cs typeface="Calibri"/>
            </a:endParaRPr>
          </a:p>
          <a:p>
            <a:r>
              <a:rPr lang="en-US" sz="1600">
                <a:cs typeface="Calibri"/>
              </a:rPr>
              <a:t>The central </a:t>
            </a:r>
            <a:r>
              <a:rPr lang="en-US" sz="1600" b="1">
                <a:cs typeface="Calibri"/>
              </a:rPr>
              <a:t>router</a:t>
            </a:r>
            <a:r>
              <a:rPr lang="en-US" sz="1600" dirty="0">
                <a:cs typeface="Calibri"/>
              </a:rPr>
              <a:t> </a:t>
            </a:r>
            <a:r>
              <a:rPr lang="en-US" sz="1600">
                <a:cs typeface="Calibri"/>
              </a:rPr>
              <a:t>is </a:t>
            </a:r>
            <a:r>
              <a:rPr lang="en-US" sz="1600" b="1">
                <a:cs typeface="Calibri"/>
              </a:rPr>
              <a:t>10 gigabit</a:t>
            </a:r>
            <a:r>
              <a:rPr lang="en-US" sz="1600">
                <a:cs typeface="Calibri"/>
              </a:rPr>
              <a:t> with </a:t>
            </a:r>
            <a:r>
              <a:rPr lang="en-US" sz="1600" b="1">
                <a:cs typeface="Calibri"/>
              </a:rPr>
              <a:t>2 SFP</a:t>
            </a:r>
            <a:r>
              <a:rPr lang="en-US" sz="1600">
                <a:cs typeface="Calibri"/>
              </a:rPr>
              <a:t> ports for optical fibre termination from ISP.</a:t>
            </a:r>
            <a:endParaRPr lang="en-US" sz="1600" dirty="0">
              <a:cs typeface="Calibri"/>
            </a:endParaRPr>
          </a:p>
          <a:p>
            <a:r>
              <a:rPr lang="en-US" sz="1600">
                <a:cs typeface="Calibri"/>
              </a:rPr>
              <a:t>The society doesn’t expect heavy internet usage from common areas and hence </a:t>
            </a:r>
            <a:r>
              <a:rPr lang="en-US" sz="1600" b="1">
                <a:cs typeface="Calibri"/>
              </a:rPr>
              <a:t>10 GbE per-block switches</a:t>
            </a:r>
            <a:r>
              <a:rPr lang="en-US" sz="1600">
                <a:cs typeface="Calibri"/>
              </a:rPr>
              <a:t> &amp; </a:t>
            </a:r>
            <a:r>
              <a:rPr lang="en-US" sz="1600" b="1">
                <a:cs typeface="Calibri"/>
              </a:rPr>
              <a:t>10 GbE central router</a:t>
            </a:r>
            <a:r>
              <a:rPr lang="en-US" sz="1600">
                <a:cs typeface="Calibri"/>
              </a:rPr>
              <a:t> is considered sufficient</a:t>
            </a:r>
            <a:r>
              <a:rPr lang="en-US" sz="1600" dirty="0">
                <a:cs typeface="Calibri"/>
              </a:rPr>
              <a:t>.</a:t>
            </a:r>
          </a:p>
          <a:p>
            <a:r>
              <a:rPr lang="en-US" sz="1600">
                <a:cs typeface="Calibri"/>
              </a:rPr>
              <a:t>Uses same rack space as the Personal Net devices.</a:t>
            </a:r>
            <a:endParaRPr lang="en-US" sz="1600" dirty="0">
              <a:cs typeface="Calibri"/>
            </a:endParaRPr>
          </a:p>
        </p:txBody>
      </p:sp>
    </p:spTree>
    <p:extLst>
      <p:ext uri="{BB962C8B-B14F-4D97-AF65-F5344CB8AC3E}">
        <p14:creationId xmlns:p14="http://schemas.microsoft.com/office/powerpoint/2010/main" val="108804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3CA03-81E1-4077-B66B-6D097CEF52DA}"/>
              </a:ext>
            </a:extLst>
          </p:cNvPr>
          <p:cNvSpPr>
            <a:spLocks noGrp="1"/>
          </p:cNvSpPr>
          <p:nvPr>
            <p:ph type="title"/>
          </p:nvPr>
        </p:nvSpPr>
        <p:spPr/>
        <p:txBody>
          <a:bodyPr/>
          <a:lstStyle/>
          <a:p>
            <a:endParaRPr lang="en-US"/>
          </a:p>
        </p:txBody>
      </p:sp>
      <p:pic>
        <p:nvPicPr>
          <p:cNvPr id="7" name="Picture 7" descr="Diagram&#10;&#10;Description automatically generated">
            <a:extLst>
              <a:ext uri="{FF2B5EF4-FFF2-40B4-BE49-F238E27FC236}">
                <a16:creationId xmlns:a16="http://schemas.microsoft.com/office/drawing/2014/main" id="{CE19114B-F906-42A3-ACA8-0091014FC3A7}"/>
              </a:ext>
            </a:extLst>
          </p:cNvPr>
          <p:cNvPicPr>
            <a:picLocks noGrp="1" noChangeAspect="1"/>
          </p:cNvPicPr>
          <p:nvPr>
            <p:ph idx="1"/>
          </p:nvPr>
        </p:nvPicPr>
        <p:blipFill>
          <a:blip r:embed="rId2"/>
          <a:stretch>
            <a:fillRect/>
          </a:stretch>
        </p:blipFill>
        <p:spPr>
          <a:xfrm>
            <a:off x="519545" y="5292"/>
            <a:ext cx="11167021" cy="6849004"/>
          </a:xfrm>
        </p:spPr>
      </p:pic>
      <p:sp>
        <p:nvSpPr>
          <p:cNvPr id="5" name="TextBox 4">
            <a:extLst>
              <a:ext uri="{FF2B5EF4-FFF2-40B4-BE49-F238E27FC236}">
                <a16:creationId xmlns:a16="http://schemas.microsoft.com/office/drawing/2014/main" id="{47891A03-1DEB-4DC0-8798-22816787B7A6}"/>
              </a:ext>
            </a:extLst>
          </p:cNvPr>
          <p:cNvSpPr txBox="1"/>
          <p:nvPr/>
        </p:nvSpPr>
        <p:spPr>
          <a:xfrm>
            <a:off x="10566400" y="11288"/>
            <a:ext cx="16284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Network</a:t>
            </a:r>
            <a:endParaRPr lang="en-US" sz="2800" b="1">
              <a:cs typeface="Calibri"/>
            </a:endParaRPr>
          </a:p>
          <a:p>
            <a:r>
              <a:rPr lang="en-US" sz="2800" b="1"/>
              <a:t>Design</a:t>
            </a:r>
            <a:endParaRPr lang="en-US" sz="2800" b="1">
              <a:cs typeface="Calibri"/>
            </a:endParaRPr>
          </a:p>
        </p:txBody>
      </p:sp>
    </p:spTree>
    <p:extLst>
      <p:ext uri="{BB962C8B-B14F-4D97-AF65-F5344CB8AC3E}">
        <p14:creationId xmlns:p14="http://schemas.microsoft.com/office/powerpoint/2010/main" val="1717486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94AD-866F-4BFC-9DEE-93A48054322F}"/>
              </a:ext>
            </a:extLst>
          </p:cNvPr>
          <p:cNvSpPr>
            <a:spLocks noGrp="1"/>
          </p:cNvSpPr>
          <p:nvPr>
            <p:ph type="title"/>
          </p:nvPr>
        </p:nvSpPr>
        <p:spPr/>
        <p:txBody>
          <a:bodyPr/>
          <a:lstStyle/>
          <a:p>
            <a:endParaRPr lang="en-US"/>
          </a:p>
        </p:txBody>
      </p:sp>
      <p:sp>
        <p:nvSpPr>
          <p:cNvPr id="8" name="TextBox 7">
            <a:extLst>
              <a:ext uri="{FF2B5EF4-FFF2-40B4-BE49-F238E27FC236}">
                <a16:creationId xmlns:a16="http://schemas.microsoft.com/office/drawing/2014/main" id="{EE03A254-B1FE-4C11-BC09-84DFF7EAC822}"/>
              </a:ext>
            </a:extLst>
          </p:cNvPr>
          <p:cNvSpPr txBox="1"/>
          <p:nvPr/>
        </p:nvSpPr>
        <p:spPr>
          <a:xfrm>
            <a:off x="10566400" y="11288"/>
            <a:ext cx="16284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Network</a:t>
            </a:r>
            <a:endParaRPr lang="en-US" sz="2800" b="1">
              <a:cs typeface="Calibri"/>
            </a:endParaRPr>
          </a:p>
          <a:p>
            <a:r>
              <a:rPr lang="en-US" sz="2800" b="1"/>
              <a:t>Design</a:t>
            </a:r>
            <a:endParaRPr lang="en-US" sz="2800" b="1">
              <a:cs typeface="Calibri"/>
            </a:endParaRPr>
          </a:p>
        </p:txBody>
      </p:sp>
      <p:pic>
        <p:nvPicPr>
          <p:cNvPr id="6" name="Picture 6" descr="Diagram&#10;&#10;Description automatically generated">
            <a:extLst>
              <a:ext uri="{FF2B5EF4-FFF2-40B4-BE49-F238E27FC236}">
                <a16:creationId xmlns:a16="http://schemas.microsoft.com/office/drawing/2014/main" id="{96522F9F-F6BB-4E65-9529-54EB396CD7F5}"/>
              </a:ext>
            </a:extLst>
          </p:cNvPr>
          <p:cNvPicPr>
            <a:picLocks noGrp="1" noChangeAspect="1"/>
          </p:cNvPicPr>
          <p:nvPr>
            <p:ph idx="1"/>
          </p:nvPr>
        </p:nvPicPr>
        <p:blipFill>
          <a:blip r:embed="rId2"/>
          <a:stretch>
            <a:fillRect/>
          </a:stretch>
        </p:blipFill>
        <p:spPr>
          <a:xfrm>
            <a:off x="1536701" y="5292"/>
            <a:ext cx="9132711" cy="5141560"/>
          </a:xfrm>
        </p:spPr>
      </p:pic>
    </p:spTree>
    <p:extLst>
      <p:ext uri="{BB962C8B-B14F-4D97-AF65-F5344CB8AC3E}">
        <p14:creationId xmlns:p14="http://schemas.microsoft.com/office/powerpoint/2010/main" val="1217797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5539B-78AD-4E39-8E74-D8CBC3D8E7A2}"/>
              </a:ext>
            </a:extLst>
          </p:cNvPr>
          <p:cNvSpPr>
            <a:spLocks noGrp="1"/>
          </p:cNvSpPr>
          <p:nvPr>
            <p:ph type="title"/>
          </p:nvPr>
        </p:nvSpPr>
        <p:spPr/>
        <p:txBody>
          <a:bodyPr/>
          <a:lstStyle/>
          <a:p>
            <a:endParaRPr lang="en-US"/>
          </a:p>
        </p:txBody>
      </p:sp>
      <p:pic>
        <p:nvPicPr>
          <p:cNvPr id="5" name="Picture 7" descr="Diagram&#10;&#10;Description automatically generated">
            <a:extLst>
              <a:ext uri="{FF2B5EF4-FFF2-40B4-BE49-F238E27FC236}">
                <a16:creationId xmlns:a16="http://schemas.microsoft.com/office/drawing/2014/main" id="{1B86FE19-0E53-4C62-9F66-91B0A23B76CD}"/>
              </a:ext>
            </a:extLst>
          </p:cNvPr>
          <p:cNvPicPr>
            <a:picLocks noGrp="1" noChangeAspect="1"/>
          </p:cNvPicPr>
          <p:nvPr>
            <p:ph idx="1"/>
          </p:nvPr>
        </p:nvPicPr>
        <p:blipFill>
          <a:blip r:embed="rId2"/>
          <a:stretch>
            <a:fillRect/>
          </a:stretch>
        </p:blipFill>
        <p:spPr>
          <a:xfrm>
            <a:off x="1318648" y="5953"/>
            <a:ext cx="9565513" cy="6750226"/>
          </a:xfrm>
        </p:spPr>
      </p:pic>
      <p:sp>
        <p:nvSpPr>
          <p:cNvPr id="6" name="TextBox 5">
            <a:extLst>
              <a:ext uri="{FF2B5EF4-FFF2-40B4-BE49-F238E27FC236}">
                <a16:creationId xmlns:a16="http://schemas.microsoft.com/office/drawing/2014/main" id="{41B9EEAB-FFE6-4C89-B0B9-CEBC6FD524C8}"/>
              </a:ext>
            </a:extLst>
          </p:cNvPr>
          <p:cNvSpPr txBox="1"/>
          <p:nvPr/>
        </p:nvSpPr>
        <p:spPr>
          <a:xfrm>
            <a:off x="10566400" y="11288"/>
            <a:ext cx="16284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Network</a:t>
            </a:r>
            <a:endParaRPr lang="en-US" sz="2800" b="1">
              <a:cs typeface="Calibri"/>
            </a:endParaRPr>
          </a:p>
          <a:p>
            <a:r>
              <a:rPr lang="en-US" sz="2800" b="1"/>
              <a:t>Design</a:t>
            </a:r>
            <a:endParaRPr lang="en-US" sz="2800" b="1">
              <a:cs typeface="Calibri"/>
            </a:endParaRPr>
          </a:p>
        </p:txBody>
      </p:sp>
    </p:spTree>
    <p:extLst>
      <p:ext uri="{BB962C8B-B14F-4D97-AF65-F5344CB8AC3E}">
        <p14:creationId xmlns:p14="http://schemas.microsoft.com/office/powerpoint/2010/main" val="775466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DC0C-4F00-4247-96EB-794F1CF4C970}"/>
              </a:ext>
            </a:extLst>
          </p:cNvPr>
          <p:cNvSpPr>
            <a:spLocks noGrp="1"/>
          </p:cNvSpPr>
          <p:nvPr>
            <p:ph type="title"/>
          </p:nvPr>
        </p:nvSpPr>
        <p:spPr/>
        <p:txBody>
          <a:bodyPr/>
          <a:lstStyle/>
          <a:p>
            <a:endParaRPr lang="en-US"/>
          </a:p>
        </p:txBody>
      </p:sp>
      <p:sp>
        <p:nvSpPr>
          <p:cNvPr id="8" name="TextBox 7">
            <a:extLst>
              <a:ext uri="{FF2B5EF4-FFF2-40B4-BE49-F238E27FC236}">
                <a16:creationId xmlns:a16="http://schemas.microsoft.com/office/drawing/2014/main" id="{0EEC72D2-5BC0-437D-9A56-91C2631E04A8}"/>
              </a:ext>
            </a:extLst>
          </p:cNvPr>
          <p:cNvSpPr txBox="1"/>
          <p:nvPr/>
        </p:nvSpPr>
        <p:spPr>
          <a:xfrm>
            <a:off x="10566400" y="11288"/>
            <a:ext cx="16284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Network</a:t>
            </a:r>
            <a:endParaRPr lang="en-US" sz="2800" b="1">
              <a:cs typeface="Calibri"/>
            </a:endParaRPr>
          </a:p>
          <a:p>
            <a:r>
              <a:rPr lang="en-US" sz="2800" b="1"/>
              <a:t>Design</a:t>
            </a:r>
            <a:endParaRPr lang="en-US" sz="2800" b="1">
              <a:cs typeface="Calibri"/>
            </a:endParaRPr>
          </a:p>
        </p:txBody>
      </p:sp>
      <p:pic>
        <p:nvPicPr>
          <p:cNvPr id="6" name="Picture 6" descr="Diagram&#10;&#10;Description automatically generated">
            <a:extLst>
              <a:ext uri="{FF2B5EF4-FFF2-40B4-BE49-F238E27FC236}">
                <a16:creationId xmlns:a16="http://schemas.microsoft.com/office/drawing/2014/main" id="{3264CE94-E351-4901-80AE-84C45423368D}"/>
              </a:ext>
            </a:extLst>
          </p:cNvPr>
          <p:cNvPicPr>
            <a:picLocks noGrp="1" noChangeAspect="1"/>
          </p:cNvPicPr>
          <p:nvPr>
            <p:ph idx="1"/>
          </p:nvPr>
        </p:nvPicPr>
        <p:blipFill>
          <a:blip r:embed="rId2"/>
          <a:stretch>
            <a:fillRect/>
          </a:stretch>
        </p:blipFill>
        <p:spPr>
          <a:xfrm>
            <a:off x="2227027" y="5292"/>
            <a:ext cx="7752058" cy="6609115"/>
          </a:xfrm>
        </p:spPr>
      </p:pic>
    </p:spTree>
    <p:extLst>
      <p:ext uri="{BB962C8B-B14F-4D97-AF65-F5344CB8AC3E}">
        <p14:creationId xmlns:p14="http://schemas.microsoft.com/office/powerpoint/2010/main" val="674038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B43E-334C-42D2-92FB-C33C78A2E7CE}"/>
              </a:ext>
            </a:extLst>
          </p:cNvPr>
          <p:cNvSpPr>
            <a:spLocks noGrp="1"/>
          </p:cNvSpPr>
          <p:nvPr>
            <p:ph type="title"/>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00425A48-7EDE-4891-9994-5E5414D768AD}"/>
              </a:ext>
            </a:extLst>
          </p:cNvPr>
          <p:cNvPicPr>
            <a:picLocks noGrp="1" noChangeAspect="1"/>
          </p:cNvPicPr>
          <p:nvPr>
            <p:ph idx="1"/>
          </p:nvPr>
        </p:nvPicPr>
        <p:blipFill>
          <a:blip r:embed="rId2"/>
          <a:stretch>
            <a:fillRect/>
          </a:stretch>
        </p:blipFill>
        <p:spPr>
          <a:xfrm>
            <a:off x="1415860" y="5292"/>
            <a:ext cx="9346168" cy="6849004"/>
          </a:xfrm>
        </p:spPr>
      </p:pic>
      <p:sp>
        <p:nvSpPr>
          <p:cNvPr id="8" name="TextBox 7">
            <a:extLst>
              <a:ext uri="{FF2B5EF4-FFF2-40B4-BE49-F238E27FC236}">
                <a16:creationId xmlns:a16="http://schemas.microsoft.com/office/drawing/2014/main" id="{31EF8BF0-5E2C-4FE6-8B65-DF5D03366060}"/>
              </a:ext>
            </a:extLst>
          </p:cNvPr>
          <p:cNvSpPr txBox="1"/>
          <p:nvPr/>
        </p:nvSpPr>
        <p:spPr>
          <a:xfrm>
            <a:off x="10566400" y="11288"/>
            <a:ext cx="16284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Network</a:t>
            </a:r>
            <a:endParaRPr lang="en-US" sz="2800" b="1">
              <a:cs typeface="Calibri"/>
            </a:endParaRPr>
          </a:p>
          <a:p>
            <a:r>
              <a:rPr lang="en-US" sz="2800" b="1"/>
              <a:t>Design</a:t>
            </a:r>
            <a:endParaRPr lang="en-US" sz="2800" b="1">
              <a:cs typeface="Calibri"/>
            </a:endParaRPr>
          </a:p>
        </p:txBody>
      </p:sp>
    </p:spTree>
    <p:extLst>
      <p:ext uri="{BB962C8B-B14F-4D97-AF65-F5344CB8AC3E}">
        <p14:creationId xmlns:p14="http://schemas.microsoft.com/office/powerpoint/2010/main" val="3012538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LAN Design for Golf View Apartments</vt:lpstr>
      <vt:lpstr>Network Requirements</vt:lpstr>
      <vt:lpstr>Network Plan: Personal Areas</vt:lpstr>
      <vt:lpstr>Network Plan: Common Areas</vt:lpstr>
      <vt:lpstr>PowerPoint Presentation</vt:lpstr>
      <vt:lpstr>PowerPoint Presentation</vt:lpstr>
      <vt:lpstr>PowerPoint Presentation</vt:lpstr>
      <vt:lpstr>PowerPoint Presentation</vt:lpstr>
      <vt:lpstr>PowerPoint Presentation</vt:lpstr>
      <vt:lpstr>PowerPoint Presentation</vt:lpstr>
      <vt:lpstr>Network Implementation</vt:lpstr>
      <vt:lpstr>MikroTik CRS326-24G-2S+RM Cloud Router Switch</vt:lpstr>
      <vt:lpstr>Ubiquiti UF-SM-10G 1310nm 10km SFP+ Transceiver</vt:lpstr>
      <vt:lpstr>TP-Link Jetstream T1600G-28TS 24port Managed Switch</vt:lpstr>
      <vt:lpstr>TP-Link 10GBase-LR SFP+ LC Transceiver</vt:lpstr>
      <vt:lpstr>TP-Link TL-SG108E 8-port GbE Unmanaged Switch</vt:lpstr>
      <vt:lpstr>TP-Link TL-WA901N Wireless Access Point</vt:lpstr>
      <vt:lpstr>2U Wall mount Cabinet Box</vt:lpstr>
      <vt:lpstr>Cat6 RJ45 Connector Plugs w/ Hood</vt:lpstr>
      <vt:lpstr>RJ45 Cat6 Cable Jointer (Couple Plug)</vt:lpstr>
      <vt:lpstr>M6 Cage Nuts, Washers &amp; Mounting screws for Server Rack &amp; Cabinet</vt:lpstr>
      <vt:lpstr>D-Link 24-port Cat6 Patch Panel</vt:lpstr>
      <vt:lpstr>River Fox Punch Down Tool Cat 5e/6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 Design for Golf View Apartments</dc:title>
  <dc:creator/>
  <cp:lastModifiedBy/>
  <cp:revision>2243</cp:revision>
  <dcterms:created xsi:type="dcterms:W3CDTF">2020-11-11T13:22:48Z</dcterms:created>
  <dcterms:modified xsi:type="dcterms:W3CDTF">2020-11-12T12:19:35Z</dcterms:modified>
</cp:coreProperties>
</file>